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F618-70D3-407A-B659-162B596B8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153D0-1469-6991-6756-3D213B5C8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5F9C7-B8F8-12BE-DD89-42A3AC47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82840-2785-E307-2D37-1B7296C1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E0FBE-2353-9A8C-636E-7DE3F700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5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61C1-F024-4E4F-E8B0-980ED185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899D3-2FF8-700B-038C-3A53F3C74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E2154-8514-F2E9-6F4C-217616A05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FCB8-B074-F32F-BE9A-0C8A40AA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84499-4CAC-56A4-E7B6-49409C26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5980A-1C42-DB99-7F31-652840595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4A82D-6603-B28E-7D64-4A5E3C293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8A620-DD18-8897-7C15-D91922AD0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440CE-944E-3297-0056-2D055673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0F2DB-E0EF-5185-7D9E-E62FF711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1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798E7-386C-0285-AD92-2B4F91E3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46BE2-9419-D061-FD58-4DF032B08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1F19C-5F89-EDF0-03AB-28090E79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87FDD-C87F-18A3-0233-AD2D6E3A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6E97D-1852-D7AE-2E13-D2B30FC8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AFB79-C144-7ECC-4BF6-7EAD32C5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0A892-EFF8-D563-D789-BC5E07D2C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838-BE59-F60D-98E6-5F9AC739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64DBC-D70C-AEC4-BB7D-6BDFEE51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1C1A6-0A41-B665-C5A4-9D21C26D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1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F4B9-FB0C-F532-BCAA-F4986D38F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3A55B-3A81-7164-CC1C-F9B021522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A89AA-8777-0FD8-9329-452B3FA5F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89D57-5300-4E49-06C2-72F5F292C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B2E6A-8F53-FC88-5772-6BA9D6AD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05852-A5A7-E8DC-32FD-E637F40D4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8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3E7C-1BCC-7557-BABA-A6912186F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D001C-8DC2-04C9-1E07-22845AB2D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FAEDC-1860-0230-5EF7-8BE5F113A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E4846-0615-E0B4-40CF-FF89DEA8F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B30DD0-4113-7612-83A8-E7926277E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DB51C0-FA0A-369F-70D6-234DA59FA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9330FA-3648-F857-08CC-8A488DA5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7406E5-7DD5-44F1-BDB4-ABA12451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1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6594-EA6D-F06F-EC35-9C1D41C2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FE159-3118-DC05-FC81-4B8D54E79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3DC9A-6BDD-CD2A-1ABF-9B9EEA9E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3F9794-1DCD-057E-18D9-26B24CCC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1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2BEB3-B5D8-2F3B-7015-FD2DE82C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5BD50-92ED-94DE-0F5E-C8269E58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50389-F33D-0D91-D853-9929A61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1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317F9-B584-0371-EF08-41A0C988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E27D-F971-F888-5E5E-D8115459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1360E-56D3-D641-4F1A-B079EC5D4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92143-72E9-FCD2-4A9C-9A63F5A5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86706-225C-17F5-B429-B3A6CD39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C9133-F54D-733F-D082-08C19B79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3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73A58-12F4-FB06-AF60-DBB52C56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1C08BB-361B-CBFA-1D03-1AA3C898F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7AC6B-FEA5-5BC0-A3EA-086C9E663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E7519-F01C-0B1C-DD0B-6319A22D2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8D07A-1AC8-AEE3-AA3B-4C2953FF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63190-6E73-9533-8C5F-6271AAEE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74455C-7E8A-075C-9D54-155838E71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33D9D-985B-B6E2-184E-419A8EA21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CFF1C-4C6D-8C20-09E4-EEA2F33E8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2588A-DF97-43BC-88EB-702A275B7405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56004-EC83-BB1A-D279-0E1CE6F8C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DB4ED-F1A9-F4F4-42E1-4B61A8ADE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BBBBD-2F93-4EE3-B463-A954ED70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5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27BDD-82CA-131C-C2F4-C82BE00D5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Survey Results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577CA-7899-2DA7-6809-C2218E8B4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Most of the employees who answered have family coverage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Total responses 315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36.51% Employee + Family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25.40% Employee + Spouse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20.32% Employee Only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8.89% Employee + Child(ren)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Most who opt out have other coverage through their spouse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Total responses 28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85.71% have group coverage through spouse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32.14% incentivized by monthly opt-out money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Most want increase payroll deductions rather than benefit decrease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Total responses 275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68% Increase pre-tax payroll deductions for higher premiums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Most chose increase the ER copay/coinsurance to help lesson overall costs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Total responses 242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Most would want to get a flu shot to offset costs in contributions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Total responses 289</a:t>
            </a:r>
          </a:p>
          <a:p>
            <a:pPr marL="1257300" lvl="2" indent="-228600" algn="l">
              <a:buFont typeface="Arial" panose="020B0604020202020204" pitchFamily="34" charset="0"/>
              <a:buChar char="•"/>
            </a:pPr>
            <a:r>
              <a:rPr lang="en-US" sz="1200" dirty="0"/>
              <a:t>56.40% On-Site flu shots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Comments: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Raise opt out amount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400" dirty="0"/>
              <a:t>Weight loss not a favorable focus</a:t>
            </a:r>
          </a:p>
        </p:txBody>
      </p:sp>
    </p:spTree>
    <p:extLst>
      <p:ext uri="{BB962C8B-B14F-4D97-AF65-F5344CB8AC3E}">
        <p14:creationId xmlns:p14="http://schemas.microsoft.com/office/powerpoint/2010/main" val="259497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27BDD-82CA-131C-C2F4-C82BE00D5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Opt Out Credit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577CA-7899-2DA7-6809-C2218E8B4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882315"/>
            <a:ext cx="5254754" cy="5294647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Current:  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Full time $230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Part Time $115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Others:  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$366 ($187 for each dependent up to 2 dependents)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$150 ($150 for spouse, $75 for each child up to 3 children)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$110 ($220 for either spouse or dependent, $330 for family)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$250 up to $400 (depending on # of dependents)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$333 ($4,000 annually)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$208 (up to $545 depending on # of dependents)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$256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One month of </a:t>
            </a:r>
            <a:r>
              <a:rPr lang="en-US" sz="1500" dirty="0" err="1"/>
              <a:t>EE+Family</a:t>
            </a:r>
            <a:r>
              <a:rPr lang="en-US" sz="1500" dirty="0"/>
              <a:t> premiums up to $2,300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$250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$300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$80 up to $600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500" dirty="0"/>
              <a:t>$690 up to $1,700 depending on # of dependents)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21362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259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Survey Results</vt:lpstr>
      <vt:lpstr>Opt Out Credit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Results</dc:title>
  <dc:creator>Erica Riggs</dc:creator>
  <cp:lastModifiedBy>Katie Burdick</cp:lastModifiedBy>
  <cp:revision>4</cp:revision>
  <dcterms:created xsi:type="dcterms:W3CDTF">2023-06-21T14:58:40Z</dcterms:created>
  <dcterms:modified xsi:type="dcterms:W3CDTF">2023-06-21T21:19:54Z</dcterms:modified>
</cp:coreProperties>
</file>