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7"/>
  </p:notesMasterIdLst>
  <p:handoutMasterIdLst>
    <p:handoutMasterId r:id="rId28"/>
  </p:handoutMasterIdLst>
  <p:sldIdLst>
    <p:sldId id="264" r:id="rId5"/>
    <p:sldId id="1161" r:id="rId6"/>
    <p:sldId id="1175" r:id="rId7"/>
    <p:sldId id="1148" r:id="rId8"/>
    <p:sldId id="1146" r:id="rId9"/>
    <p:sldId id="1154" r:id="rId10"/>
    <p:sldId id="530" r:id="rId11"/>
    <p:sldId id="303" r:id="rId12"/>
    <p:sldId id="301" r:id="rId13"/>
    <p:sldId id="537" r:id="rId14"/>
    <p:sldId id="1167" r:id="rId15"/>
    <p:sldId id="1165" r:id="rId16"/>
    <p:sldId id="1158" r:id="rId17"/>
    <p:sldId id="1171" r:id="rId18"/>
    <p:sldId id="1173" r:id="rId19"/>
    <p:sldId id="1174" r:id="rId20"/>
    <p:sldId id="1170" r:id="rId21"/>
    <p:sldId id="1172" r:id="rId22"/>
    <p:sldId id="1147" r:id="rId23"/>
    <p:sldId id="528" r:id="rId24"/>
    <p:sldId id="1149"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3A8D8A-AFD2-E4AE-6D6A-E35FC257E981}" name="Ellen Palmquist" initials="EP" userId="S::epalmquist@kearnswest.com::036434fd-a3db-4635-9146-ec1cd1477e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5B5"/>
    <a:srgbClr val="278B82"/>
    <a:srgbClr val="FFFFFF"/>
    <a:srgbClr val="0C9893"/>
    <a:srgbClr val="FF0066"/>
    <a:srgbClr val="E4F1FC"/>
    <a:srgbClr val="F9CFA5"/>
    <a:srgbClr val="FAFFBD"/>
    <a:srgbClr val="E5EEF7"/>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89665-FCB3-46F9-9FE4-70ACE7E0A7FC}" v="8" dt="2023-12-14T00:58:10.263"/>
    <p1510:client id="{D3E3A62A-C9E8-DBF6-7E76-E0359BCCC11E}" v="14" dt="2023-12-14T21:13:23.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66" autoAdjust="0"/>
    <p:restoredTop sz="81553" autoAdjust="0"/>
  </p:normalViewPr>
  <p:slideViewPr>
    <p:cSldViewPr snapToGrid="0">
      <p:cViewPr>
        <p:scale>
          <a:sx n="52" d="100"/>
          <a:sy n="52" d="100"/>
        </p:scale>
        <p:origin x="100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9DAB9-1674-4491-A77C-D3541190908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EBCDC6B-C1E4-4B1A-9542-C9A1DC2B6E5B}">
      <dgm:prSet/>
      <dgm:spPr/>
      <dgm:t>
        <a:bodyPr/>
        <a:lstStyle/>
        <a:p>
          <a:r>
            <a:rPr lang="en-US"/>
            <a:t>Fully participate in Work Group meetings</a:t>
          </a:r>
        </a:p>
      </dgm:t>
    </dgm:pt>
    <dgm:pt modelId="{6147436A-55DB-4D3C-8E0F-19302FC6C751}" type="parTrans" cxnId="{62812518-FEBB-4FDA-9579-6966E46995FC}">
      <dgm:prSet/>
      <dgm:spPr/>
      <dgm:t>
        <a:bodyPr/>
        <a:lstStyle/>
        <a:p>
          <a:endParaRPr lang="en-US"/>
        </a:p>
      </dgm:t>
    </dgm:pt>
    <dgm:pt modelId="{C4C27FC5-F92E-4533-8FC1-458A94D4DA73}" type="sibTrans" cxnId="{62812518-FEBB-4FDA-9579-6966E46995FC}">
      <dgm:prSet/>
      <dgm:spPr/>
      <dgm:t>
        <a:bodyPr/>
        <a:lstStyle/>
        <a:p>
          <a:endParaRPr lang="en-US"/>
        </a:p>
      </dgm:t>
    </dgm:pt>
    <dgm:pt modelId="{1D949D90-87EF-416A-84AF-B94AD843F774}">
      <dgm:prSet/>
      <dgm:spPr/>
      <dgm:t>
        <a:bodyPr/>
        <a:lstStyle/>
        <a:p>
          <a:r>
            <a:rPr lang="en-US"/>
            <a:t>Come prepared for meetings</a:t>
          </a:r>
        </a:p>
      </dgm:t>
    </dgm:pt>
    <dgm:pt modelId="{DC251D7B-305D-4597-A8A7-08EC7B83336C}" type="parTrans" cxnId="{39176552-1438-4D47-B5A6-37F46CEFE81E}">
      <dgm:prSet/>
      <dgm:spPr/>
      <dgm:t>
        <a:bodyPr/>
        <a:lstStyle/>
        <a:p>
          <a:endParaRPr lang="en-US"/>
        </a:p>
      </dgm:t>
    </dgm:pt>
    <dgm:pt modelId="{E7961499-913E-455B-92BC-BB0CE91C1F50}" type="sibTrans" cxnId="{39176552-1438-4D47-B5A6-37F46CEFE81E}">
      <dgm:prSet/>
      <dgm:spPr/>
      <dgm:t>
        <a:bodyPr/>
        <a:lstStyle/>
        <a:p>
          <a:endParaRPr lang="en-US"/>
        </a:p>
      </dgm:t>
    </dgm:pt>
    <dgm:pt modelId="{0A3F6F44-7752-40A6-BB92-EA8FE44B617D}">
      <dgm:prSet/>
      <dgm:spPr/>
      <dgm:t>
        <a:bodyPr/>
        <a:lstStyle/>
        <a:p>
          <a:r>
            <a:rPr lang="en-US"/>
            <a:t>Participate in an open and mutually respectful way</a:t>
          </a:r>
        </a:p>
      </dgm:t>
    </dgm:pt>
    <dgm:pt modelId="{A99FCCB5-0061-4E90-A19E-4B93ED32BE26}" type="parTrans" cxnId="{99001EF8-7121-4255-B6F0-0008CD74DC22}">
      <dgm:prSet/>
      <dgm:spPr/>
      <dgm:t>
        <a:bodyPr/>
        <a:lstStyle/>
        <a:p>
          <a:endParaRPr lang="en-US"/>
        </a:p>
      </dgm:t>
    </dgm:pt>
    <dgm:pt modelId="{2E43F954-5486-4097-A562-D8380DEF68B7}" type="sibTrans" cxnId="{99001EF8-7121-4255-B6F0-0008CD74DC22}">
      <dgm:prSet/>
      <dgm:spPr/>
      <dgm:t>
        <a:bodyPr/>
        <a:lstStyle/>
        <a:p>
          <a:endParaRPr lang="en-US"/>
        </a:p>
      </dgm:t>
    </dgm:pt>
    <dgm:pt modelId="{8EDB96F7-5DA2-462C-A9F0-5EF80E540101}">
      <dgm:prSet/>
      <dgm:spPr/>
      <dgm:t>
        <a:bodyPr/>
        <a:lstStyle/>
        <a:p>
          <a:r>
            <a:rPr lang="en-US"/>
            <a:t>Balance of speaking time</a:t>
          </a:r>
        </a:p>
      </dgm:t>
    </dgm:pt>
    <dgm:pt modelId="{33F70C6F-1B8E-444A-A393-7A2661FF3494}" type="parTrans" cxnId="{360A18D1-FD8E-4433-B201-D3FCD4A4BE8E}">
      <dgm:prSet/>
      <dgm:spPr/>
      <dgm:t>
        <a:bodyPr/>
        <a:lstStyle/>
        <a:p>
          <a:endParaRPr lang="en-US"/>
        </a:p>
      </dgm:t>
    </dgm:pt>
    <dgm:pt modelId="{7768FA5A-ADF2-4AFF-928A-BC7E7593CBEA}" type="sibTrans" cxnId="{360A18D1-FD8E-4433-B201-D3FCD4A4BE8E}">
      <dgm:prSet/>
      <dgm:spPr/>
      <dgm:t>
        <a:bodyPr/>
        <a:lstStyle/>
        <a:p>
          <a:endParaRPr lang="en-US"/>
        </a:p>
      </dgm:t>
    </dgm:pt>
    <dgm:pt modelId="{46ED2AB1-2956-4EBC-9267-9EE31C2ABAC7}">
      <dgm:prSet/>
      <dgm:spPr/>
      <dgm:t>
        <a:bodyPr/>
        <a:lstStyle/>
        <a:p>
          <a:r>
            <a:rPr lang="en-US"/>
            <a:t>Serve as a liaison to your larger community of interest</a:t>
          </a:r>
        </a:p>
      </dgm:t>
    </dgm:pt>
    <dgm:pt modelId="{2FC9A997-4CF3-448D-8D4A-CF2A55DB4168}" type="parTrans" cxnId="{A03F4D30-5A59-4BCA-BD26-E3FC0282DFD5}">
      <dgm:prSet/>
      <dgm:spPr/>
      <dgm:t>
        <a:bodyPr/>
        <a:lstStyle/>
        <a:p>
          <a:endParaRPr lang="en-US"/>
        </a:p>
      </dgm:t>
    </dgm:pt>
    <dgm:pt modelId="{F3CFA015-EF54-4161-A494-C657254E365E}" type="sibTrans" cxnId="{A03F4D30-5A59-4BCA-BD26-E3FC0282DFD5}">
      <dgm:prSet/>
      <dgm:spPr/>
      <dgm:t>
        <a:bodyPr/>
        <a:lstStyle/>
        <a:p>
          <a:endParaRPr lang="en-US"/>
        </a:p>
      </dgm:t>
    </dgm:pt>
    <dgm:pt modelId="{8FBCBC60-C1BF-48DE-A446-984599C4D805}">
      <dgm:prSet/>
      <dgm:spPr/>
      <dgm:t>
        <a:bodyPr/>
        <a:lstStyle/>
        <a:p>
          <a:r>
            <a:rPr lang="en-US"/>
            <a:t>Act in good faith </a:t>
          </a:r>
        </a:p>
      </dgm:t>
    </dgm:pt>
    <dgm:pt modelId="{C84B4788-3DBE-4A07-9CED-1DF0730A8915}" type="parTrans" cxnId="{BC62E648-2834-43D8-A93D-F2F10ADEEC89}">
      <dgm:prSet/>
      <dgm:spPr/>
      <dgm:t>
        <a:bodyPr/>
        <a:lstStyle/>
        <a:p>
          <a:endParaRPr lang="en-US"/>
        </a:p>
      </dgm:t>
    </dgm:pt>
    <dgm:pt modelId="{02F1F4E0-EB79-401A-B90F-617B689E1943}" type="sibTrans" cxnId="{BC62E648-2834-43D8-A93D-F2F10ADEEC89}">
      <dgm:prSet/>
      <dgm:spPr/>
      <dgm:t>
        <a:bodyPr/>
        <a:lstStyle/>
        <a:p>
          <a:endParaRPr lang="en-US"/>
        </a:p>
      </dgm:t>
    </dgm:pt>
    <dgm:pt modelId="{4984C190-9F6C-4D0A-9DB0-EEA3CA2D8E30}" type="pres">
      <dgm:prSet presAssocID="{0569DAB9-1674-4491-A77C-D3541190908A}" presName="root" presStyleCnt="0">
        <dgm:presLayoutVars>
          <dgm:dir/>
          <dgm:resizeHandles val="exact"/>
        </dgm:presLayoutVars>
      </dgm:prSet>
      <dgm:spPr/>
    </dgm:pt>
    <dgm:pt modelId="{74E6D20D-BCD2-4342-A221-CAD5F99B7E97}" type="pres">
      <dgm:prSet presAssocID="{0569DAB9-1674-4491-A77C-D3541190908A}" presName="container" presStyleCnt="0">
        <dgm:presLayoutVars>
          <dgm:dir/>
          <dgm:resizeHandles val="exact"/>
        </dgm:presLayoutVars>
      </dgm:prSet>
      <dgm:spPr/>
    </dgm:pt>
    <dgm:pt modelId="{EA67963D-BD98-4F4D-877E-E1B7D2742F92}" type="pres">
      <dgm:prSet presAssocID="{9EBCDC6B-C1E4-4B1A-9542-C9A1DC2B6E5B}" presName="compNode" presStyleCnt="0"/>
      <dgm:spPr/>
    </dgm:pt>
    <dgm:pt modelId="{1027AABE-9C9D-433F-BF4A-8364E28BBE33}" type="pres">
      <dgm:prSet presAssocID="{9EBCDC6B-C1E4-4B1A-9542-C9A1DC2B6E5B}" presName="iconBgRect" presStyleLbl="bgShp" presStyleIdx="0" presStyleCnt="6"/>
      <dgm:spPr/>
    </dgm:pt>
    <dgm:pt modelId="{5484B0B5-36C3-4B9C-A68D-60DB77E22CFF}" type="pres">
      <dgm:prSet presAssocID="{9EBCDC6B-C1E4-4B1A-9542-C9A1DC2B6E5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D09CB374-66CD-4ABD-9FCC-067B4DB7097B}" type="pres">
      <dgm:prSet presAssocID="{9EBCDC6B-C1E4-4B1A-9542-C9A1DC2B6E5B}" presName="spaceRect" presStyleCnt="0"/>
      <dgm:spPr/>
    </dgm:pt>
    <dgm:pt modelId="{B19DB30B-19C9-4D87-91B2-29B387840AB1}" type="pres">
      <dgm:prSet presAssocID="{9EBCDC6B-C1E4-4B1A-9542-C9A1DC2B6E5B}" presName="textRect" presStyleLbl="revTx" presStyleIdx="0" presStyleCnt="6">
        <dgm:presLayoutVars>
          <dgm:chMax val="1"/>
          <dgm:chPref val="1"/>
        </dgm:presLayoutVars>
      </dgm:prSet>
      <dgm:spPr/>
    </dgm:pt>
    <dgm:pt modelId="{AACDDAF9-3E24-4F05-81A6-1930A350638E}" type="pres">
      <dgm:prSet presAssocID="{C4C27FC5-F92E-4533-8FC1-458A94D4DA73}" presName="sibTrans" presStyleLbl="sibTrans2D1" presStyleIdx="0" presStyleCnt="0"/>
      <dgm:spPr/>
    </dgm:pt>
    <dgm:pt modelId="{20333583-8854-46C1-A312-617D6EFE9090}" type="pres">
      <dgm:prSet presAssocID="{1D949D90-87EF-416A-84AF-B94AD843F774}" presName="compNode" presStyleCnt="0"/>
      <dgm:spPr/>
    </dgm:pt>
    <dgm:pt modelId="{686A6899-80FB-49E3-99E8-5CEA234E8A19}" type="pres">
      <dgm:prSet presAssocID="{1D949D90-87EF-416A-84AF-B94AD843F774}" presName="iconBgRect" presStyleLbl="bgShp" presStyleIdx="1" presStyleCnt="6"/>
      <dgm:spPr/>
    </dgm:pt>
    <dgm:pt modelId="{40694385-B765-4110-872C-E3B6A7CDB268}" type="pres">
      <dgm:prSet presAssocID="{1D949D90-87EF-416A-84AF-B94AD843F774}"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sed book with solid fill"/>
        </a:ext>
      </dgm:extLst>
    </dgm:pt>
    <dgm:pt modelId="{F3780EEE-7BFE-4367-9985-BEC573DF9F16}" type="pres">
      <dgm:prSet presAssocID="{1D949D90-87EF-416A-84AF-B94AD843F774}" presName="spaceRect" presStyleCnt="0"/>
      <dgm:spPr/>
    </dgm:pt>
    <dgm:pt modelId="{F59FC16B-0F99-4946-B9E2-6D0DECF2A137}" type="pres">
      <dgm:prSet presAssocID="{1D949D90-87EF-416A-84AF-B94AD843F774}" presName="textRect" presStyleLbl="revTx" presStyleIdx="1" presStyleCnt="6">
        <dgm:presLayoutVars>
          <dgm:chMax val="1"/>
          <dgm:chPref val="1"/>
        </dgm:presLayoutVars>
      </dgm:prSet>
      <dgm:spPr/>
    </dgm:pt>
    <dgm:pt modelId="{1A5C551A-9EE7-46E6-A932-6E2840B25F5E}" type="pres">
      <dgm:prSet presAssocID="{E7961499-913E-455B-92BC-BB0CE91C1F50}" presName="sibTrans" presStyleLbl="sibTrans2D1" presStyleIdx="0" presStyleCnt="0"/>
      <dgm:spPr/>
    </dgm:pt>
    <dgm:pt modelId="{4FA714C5-A1B4-4B40-B425-E2553D06368A}" type="pres">
      <dgm:prSet presAssocID="{0A3F6F44-7752-40A6-BB92-EA8FE44B617D}" presName="compNode" presStyleCnt="0"/>
      <dgm:spPr/>
    </dgm:pt>
    <dgm:pt modelId="{8A482EE7-3689-4E6D-B815-9ACF0E91B2AD}" type="pres">
      <dgm:prSet presAssocID="{0A3F6F44-7752-40A6-BB92-EA8FE44B617D}" presName="iconBgRect" presStyleLbl="bgShp" presStyleIdx="2" presStyleCnt="6"/>
      <dgm:spPr/>
    </dgm:pt>
    <dgm:pt modelId="{A02FC98C-4C25-4AF9-A047-63C84454CA13}" type="pres">
      <dgm:prSet presAssocID="{0A3F6F44-7752-40A6-BB92-EA8FE44B617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5675F21C-F692-4CC1-9ACA-C4470A64D78B}" type="pres">
      <dgm:prSet presAssocID="{0A3F6F44-7752-40A6-BB92-EA8FE44B617D}" presName="spaceRect" presStyleCnt="0"/>
      <dgm:spPr/>
    </dgm:pt>
    <dgm:pt modelId="{A7981AF1-8972-47D1-A15B-1341E2575B29}" type="pres">
      <dgm:prSet presAssocID="{0A3F6F44-7752-40A6-BB92-EA8FE44B617D}" presName="textRect" presStyleLbl="revTx" presStyleIdx="2" presStyleCnt="6">
        <dgm:presLayoutVars>
          <dgm:chMax val="1"/>
          <dgm:chPref val="1"/>
        </dgm:presLayoutVars>
      </dgm:prSet>
      <dgm:spPr/>
    </dgm:pt>
    <dgm:pt modelId="{BD7CED4A-671D-4FD5-ACB8-8733A906059F}" type="pres">
      <dgm:prSet presAssocID="{2E43F954-5486-4097-A562-D8380DEF68B7}" presName="sibTrans" presStyleLbl="sibTrans2D1" presStyleIdx="0" presStyleCnt="0"/>
      <dgm:spPr/>
    </dgm:pt>
    <dgm:pt modelId="{8C11E36B-0072-4E21-8C18-32B94C901DCA}" type="pres">
      <dgm:prSet presAssocID="{8EDB96F7-5DA2-462C-A9F0-5EF80E540101}" presName="compNode" presStyleCnt="0"/>
      <dgm:spPr/>
    </dgm:pt>
    <dgm:pt modelId="{731CE288-9360-42B7-A447-3326E74FE978}" type="pres">
      <dgm:prSet presAssocID="{8EDB96F7-5DA2-462C-A9F0-5EF80E540101}" presName="iconBgRect" presStyleLbl="bgShp" presStyleIdx="3" presStyleCnt="6"/>
      <dgm:spPr/>
    </dgm:pt>
    <dgm:pt modelId="{BB3F1289-A4FE-4E55-BFB4-38B774C2F037}" type="pres">
      <dgm:prSet presAssocID="{8EDB96F7-5DA2-462C-A9F0-5EF80E54010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52B1E6DE-BBCD-4A3D-9C00-378C18143827}" type="pres">
      <dgm:prSet presAssocID="{8EDB96F7-5DA2-462C-A9F0-5EF80E540101}" presName="spaceRect" presStyleCnt="0"/>
      <dgm:spPr/>
    </dgm:pt>
    <dgm:pt modelId="{A4CCA46E-220F-4764-89CD-042EE77F984A}" type="pres">
      <dgm:prSet presAssocID="{8EDB96F7-5DA2-462C-A9F0-5EF80E540101}" presName="textRect" presStyleLbl="revTx" presStyleIdx="3" presStyleCnt="6">
        <dgm:presLayoutVars>
          <dgm:chMax val="1"/>
          <dgm:chPref val="1"/>
        </dgm:presLayoutVars>
      </dgm:prSet>
      <dgm:spPr/>
    </dgm:pt>
    <dgm:pt modelId="{E759DE35-1A15-4DCB-8D66-E42974829855}" type="pres">
      <dgm:prSet presAssocID="{7768FA5A-ADF2-4AFF-928A-BC7E7593CBEA}" presName="sibTrans" presStyleLbl="sibTrans2D1" presStyleIdx="0" presStyleCnt="0"/>
      <dgm:spPr/>
    </dgm:pt>
    <dgm:pt modelId="{70330151-A544-4BA7-9657-99DDCC3FF461}" type="pres">
      <dgm:prSet presAssocID="{46ED2AB1-2956-4EBC-9267-9EE31C2ABAC7}" presName="compNode" presStyleCnt="0"/>
      <dgm:spPr/>
    </dgm:pt>
    <dgm:pt modelId="{326A80B0-B655-4DEE-B93F-5E37FB3D78CE}" type="pres">
      <dgm:prSet presAssocID="{46ED2AB1-2956-4EBC-9267-9EE31C2ABAC7}" presName="iconBgRect" presStyleLbl="bgShp" presStyleIdx="4" presStyleCnt="6"/>
      <dgm:spPr/>
    </dgm:pt>
    <dgm:pt modelId="{21B1EA05-8DB4-4937-8F71-5C44A4648972}" type="pres">
      <dgm:prSet presAssocID="{46ED2AB1-2956-4EBC-9267-9EE31C2ABAC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C36BB579-CF97-4BA0-AB7E-F02925931F08}" type="pres">
      <dgm:prSet presAssocID="{46ED2AB1-2956-4EBC-9267-9EE31C2ABAC7}" presName="spaceRect" presStyleCnt="0"/>
      <dgm:spPr/>
    </dgm:pt>
    <dgm:pt modelId="{4E1F6055-0433-462C-A729-7ED61A60F4E9}" type="pres">
      <dgm:prSet presAssocID="{46ED2AB1-2956-4EBC-9267-9EE31C2ABAC7}" presName="textRect" presStyleLbl="revTx" presStyleIdx="4" presStyleCnt="6">
        <dgm:presLayoutVars>
          <dgm:chMax val="1"/>
          <dgm:chPref val="1"/>
        </dgm:presLayoutVars>
      </dgm:prSet>
      <dgm:spPr/>
    </dgm:pt>
    <dgm:pt modelId="{B24924F9-BFB7-4365-9CED-56290AAA065F}" type="pres">
      <dgm:prSet presAssocID="{F3CFA015-EF54-4161-A494-C657254E365E}" presName="sibTrans" presStyleLbl="sibTrans2D1" presStyleIdx="0" presStyleCnt="0"/>
      <dgm:spPr/>
    </dgm:pt>
    <dgm:pt modelId="{7E7C8E44-C946-4C62-BA86-E4A844C85416}" type="pres">
      <dgm:prSet presAssocID="{8FBCBC60-C1BF-48DE-A446-984599C4D805}" presName="compNode" presStyleCnt="0"/>
      <dgm:spPr/>
    </dgm:pt>
    <dgm:pt modelId="{48DE3B50-252C-4F5A-91D9-B8D1088FD537}" type="pres">
      <dgm:prSet presAssocID="{8FBCBC60-C1BF-48DE-A446-984599C4D805}" presName="iconBgRect" presStyleLbl="bgShp" presStyleIdx="5" presStyleCnt="6"/>
      <dgm:spPr/>
    </dgm:pt>
    <dgm:pt modelId="{E69321A8-B384-4758-88A8-D6FACCE036F6}" type="pres">
      <dgm:prSet presAssocID="{8FBCBC60-C1BF-48DE-A446-984599C4D805}" presName="iconRect" presStyleLbl="node1" presStyleIdx="5" presStyleCnt="6"/>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heckmark"/>
        </a:ext>
      </dgm:extLst>
    </dgm:pt>
    <dgm:pt modelId="{33D46879-C103-44A4-ACF6-B895C5E147E0}" type="pres">
      <dgm:prSet presAssocID="{8FBCBC60-C1BF-48DE-A446-984599C4D805}" presName="spaceRect" presStyleCnt="0"/>
      <dgm:spPr/>
    </dgm:pt>
    <dgm:pt modelId="{089DD3E8-FC8B-4BF1-8AD2-40629D8C5719}" type="pres">
      <dgm:prSet presAssocID="{8FBCBC60-C1BF-48DE-A446-984599C4D805}" presName="textRect" presStyleLbl="revTx" presStyleIdx="5" presStyleCnt="6">
        <dgm:presLayoutVars>
          <dgm:chMax val="1"/>
          <dgm:chPref val="1"/>
        </dgm:presLayoutVars>
      </dgm:prSet>
      <dgm:spPr/>
    </dgm:pt>
  </dgm:ptLst>
  <dgm:cxnLst>
    <dgm:cxn modelId="{05B04507-63B0-4C19-9E13-E6303DF5F492}" type="presOf" srcId="{46ED2AB1-2956-4EBC-9267-9EE31C2ABAC7}" destId="{4E1F6055-0433-462C-A729-7ED61A60F4E9}" srcOrd="0" destOrd="0" presId="urn:microsoft.com/office/officeart/2018/2/layout/IconCircleList"/>
    <dgm:cxn modelId="{62812518-FEBB-4FDA-9579-6966E46995FC}" srcId="{0569DAB9-1674-4491-A77C-D3541190908A}" destId="{9EBCDC6B-C1E4-4B1A-9542-C9A1DC2B6E5B}" srcOrd="0" destOrd="0" parTransId="{6147436A-55DB-4D3C-8E0F-19302FC6C751}" sibTransId="{C4C27FC5-F92E-4533-8FC1-458A94D4DA73}"/>
    <dgm:cxn modelId="{A03F4D30-5A59-4BCA-BD26-E3FC0282DFD5}" srcId="{0569DAB9-1674-4491-A77C-D3541190908A}" destId="{46ED2AB1-2956-4EBC-9267-9EE31C2ABAC7}" srcOrd="4" destOrd="0" parTransId="{2FC9A997-4CF3-448D-8D4A-CF2A55DB4168}" sibTransId="{F3CFA015-EF54-4161-A494-C657254E365E}"/>
    <dgm:cxn modelId="{87E0D338-98D9-4F69-8BB8-1411CE799228}" type="presOf" srcId="{2E43F954-5486-4097-A562-D8380DEF68B7}" destId="{BD7CED4A-671D-4FD5-ACB8-8733A906059F}" srcOrd="0" destOrd="0" presId="urn:microsoft.com/office/officeart/2018/2/layout/IconCircleList"/>
    <dgm:cxn modelId="{5AB5433D-8B97-4D1E-9666-B1A309DE361B}" type="presOf" srcId="{E7961499-913E-455B-92BC-BB0CE91C1F50}" destId="{1A5C551A-9EE7-46E6-A932-6E2840B25F5E}" srcOrd="0" destOrd="0" presId="urn:microsoft.com/office/officeart/2018/2/layout/IconCircleList"/>
    <dgm:cxn modelId="{DEF73B3F-92EE-48C1-B576-37B368273104}" type="presOf" srcId="{8EDB96F7-5DA2-462C-A9F0-5EF80E540101}" destId="{A4CCA46E-220F-4764-89CD-042EE77F984A}" srcOrd="0" destOrd="0" presId="urn:microsoft.com/office/officeart/2018/2/layout/IconCircleList"/>
    <dgm:cxn modelId="{08392B41-42D0-47C5-8E9D-6A85EAE7D3D2}" type="presOf" srcId="{0569DAB9-1674-4491-A77C-D3541190908A}" destId="{4984C190-9F6C-4D0A-9DB0-EEA3CA2D8E30}" srcOrd="0" destOrd="0" presId="urn:microsoft.com/office/officeart/2018/2/layout/IconCircleList"/>
    <dgm:cxn modelId="{90E50162-95F0-486A-A56D-17C39FA9E8C0}" type="presOf" srcId="{8FBCBC60-C1BF-48DE-A446-984599C4D805}" destId="{089DD3E8-FC8B-4BF1-8AD2-40629D8C5719}" srcOrd="0" destOrd="0" presId="urn:microsoft.com/office/officeart/2018/2/layout/IconCircleList"/>
    <dgm:cxn modelId="{9967C943-E3A6-4A8D-931B-B96AAA8DAC93}" type="presOf" srcId="{7768FA5A-ADF2-4AFF-928A-BC7E7593CBEA}" destId="{E759DE35-1A15-4DCB-8D66-E42974829855}" srcOrd="0" destOrd="0" presId="urn:microsoft.com/office/officeart/2018/2/layout/IconCircleList"/>
    <dgm:cxn modelId="{BC62E648-2834-43D8-A93D-F2F10ADEEC89}" srcId="{0569DAB9-1674-4491-A77C-D3541190908A}" destId="{8FBCBC60-C1BF-48DE-A446-984599C4D805}" srcOrd="5" destOrd="0" parTransId="{C84B4788-3DBE-4A07-9CED-1DF0730A8915}" sibTransId="{02F1F4E0-EB79-401A-B90F-617B689E1943}"/>
    <dgm:cxn modelId="{4BAA1351-E489-4DD0-B9F3-06F855CDA46A}" type="presOf" srcId="{9EBCDC6B-C1E4-4B1A-9542-C9A1DC2B6E5B}" destId="{B19DB30B-19C9-4D87-91B2-29B387840AB1}" srcOrd="0" destOrd="0" presId="urn:microsoft.com/office/officeart/2018/2/layout/IconCircleList"/>
    <dgm:cxn modelId="{39176552-1438-4D47-B5A6-37F46CEFE81E}" srcId="{0569DAB9-1674-4491-A77C-D3541190908A}" destId="{1D949D90-87EF-416A-84AF-B94AD843F774}" srcOrd="1" destOrd="0" parTransId="{DC251D7B-305D-4597-A8A7-08EC7B83336C}" sibTransId="{E7961499-913E-455B-92BC-BB0CE91C1F50}"/>
    <dgm:cxn modelId="{493D0593-C970-4C15-ABCE-EC748F082EC7}" type="presOf" srcId="{1D949D90-87EF-416A-84AF-B94AD843F774}" destId="{F59FC16B-0F99-4946-B9E2-6D0DECF2A137}" srcOrd="0" destOrd="0" presId="urn:microsoft.com/office/officeart/2018/2/layout/IconCircleList"/>
    <dgm:cxn modelId="{FCE36297-04F2-4B66-A84C-D9A39AEC21D5}" type="presOf" srcId="{F3CFA015-EF54-4161-A494-C657254E365E}" destId="{B24924F9-BFB7-4365-9CED-56290AAA065F}" srcOrd="0" destOrd="0" presId="urn:microsoft.com/office/officeart/2018/2/layout/IconCircleList"/>
    <dgm:cxn modelId="{F0D4C2AB-654E-4764-BE9F-4299ADCBBC12}" type="presOf" srcId="{C4C27FC5-F92E-4533-8FC1-458A94D4DA73}" destId="{AACDDAF9-3E24-4F05-81A6-1930A350638E}" srcOrd="0" destOrd="0" presId="urn:microsoft.com/office/officeart/2018/2/layout/IconCircleList"/>
    <dgm:cxn modelId="{360A18D1-FD8E-4433-B201-D3FCD4A4BE8E}" srcId="{0569DAB9-1674-4491-A77C-D3541190908A}" destId="{8EDB96F7-5DA2-462C-A9F0-5EF80E540101}" srcOrd="3" destOrd="0" parTransId="{33F70C6F-1B8E-444A-A393-7A2661FF3494}" sibTransId="{7768FA5A-ADF2-4AFF-928A-BC7E7593CBEA}"/>
    <dgm:cxn modelId="{1099DEDC-A08D-42AF-B42C-5EF2D98D2B59}" type="presOf" srcId="{0A3F6F44-7752-40A6-BB92-EA8FE44B617D}" destId="{A7981AF1-8972-47D1-A15B-1341E2575B29}" srcOrd="0" destOrd="0" presId="urn:microsoft.com/office/officeart/2018/2/layout/IconCircleList"/>
    <dgm:cxn modelId="{99001EF8-7121-4255-B6F0-0008CD74DC22}" srcId="{0569DAB9-1674-4491-A77C-D3541190908A}" destId="{0A3F6F44-7752-40A6-BB92-EA8FE44B617D}" srcOrd="2" destOrd="0" parTransId="{A99FCCB5-0061-4E90-A19E-4B93ED32BE26}" sibTransId="{2E43F954-5486-4097-A562-D8380DEF68B7}"/>
    <dgm:cxn modelId="{8480E112-D011-45C9-818D-A11BBA566974}" type="presParOf" srcId="{4984C190-9F6C-4D0A-9DB0-EEA3CA2D8E30}" destId="{74E6D20D-BCD2-4342-A221-CAD5F99B7E97}" srcOrd="0" destOrd="0" presId="urn:microsoft.com/office/officeart/2018/2/layout/IconCircleList"/>
    <dgm:cxn modelId="{74BAB88B-DB28-465B-8FF1-0D87B4768AF9}" type="presParOf" srcId="{74E6D20D-BCD2-4342-A221-CAD5F99B7E97}" destId="{EA67963D-BD98-4F4D-877E-E1B7D2742F92}" srcOrd="0" destOrd="0" presId="urn:microsoft.com/office/officeart/2018/2/layout/IconCircleList"/>
    <dgm:cxn modelId="{0C2344C8-0785-427D-83F5-B76486DADD84}" type="presParOf" srcId="{EA67963D-BD98-4F4D-877E-E1B7D2742F92}" destId="{1027AABE-9C9D-433F-BF4A-8364E28BBE33}" srcOrd="0" destOrd="0" presId="urn:microsoft.com/office/officeart/2018/2/layout/IconCircleList"/>
    <dgm:cxn modelId="{1D3B7466-6555-41B5-93F3-151A15BE3EC9}" type="presParOf" srcId="{EA67963D-BD98-4F4D-877E-E1B7D2742F92}" destId="{5484B0B5-36C3-4B9C-A68D-60DB77E22CFF}" srcOrd="1" destOrd="0" presId="urn:microsoft.com/office/officeart/2018/2/layout/IconCircleList"/>
    <dgm:cxn modelId="{491A6B93-1DE8-4D8F-B728-E223791102A5}" type="presParOf" srcId="{EA67963D-BD98-4F4D-877E-E1B7D2742F92}" destId="{D09CB374-66CD-4ABD-9FCC-067B4DB7097B}" srcOrd="2" destOrd="0" presId="urn:microsoft.com/office/officeart/2018/2/layout/IconCircleList"/>
    <dgm:cxn modelId="{B7F17FF7-4B15-4A3E-8679-2CB26C7DCFFF}" type="presParOf" srcId="{EA67963D-BD98-4F4D-877E-E1B7D2742F92}" destId="{B19DB30B-19C9-4D87-91B2-29B387840AB1}" srcOrd="3" destOrd="0" presId="urn:microsoft.com/office/officeart/2018/2/layout/IconCircleList"/>
    <dgm:cxn modelId="{078F2F00-752C-4535-B0E0-5B8E6C2BBC0A}" type="presParOf" srcId="{74E6D20D-BCD2-4342-A221-CAD5F99B7E97}" destId="{AACDDAF9-3E24-4F05-81A6-1930A350638E}" srcOrd="1" destOrd="0" presId="urn:microsoft.com/office/officeart/2018/2/layout/IconCircleList"/>
    <dgm:cxn modelId="{58B2DA1D-6772-4701-80AB-11F5CAF85F44}" type="presParOf" srcId="{74E6D20D-BCD2-4342-A221-CAD5F99B7E97}" destId="{20333583-8854-46C1-A312-617D6EFE9090}" srcOrd="2" destOrd="0" presId="urn:microsoft.com/office/officeart/2018/2/layout/IconCircleList"/>
    <dgm:cxn modelId="{D2E3B5B6-EF96-407C-B0F8-B9A9BFEA9E63}" type="presParOf" srcId="{20333583-8854-46C1-A312-617D6EFE9090}" destId="{686A6899-80FB-49E3-99E8-5CEA234E8A19}" srcOrd="0" destOrd="0" presId="urn:microsoft.com/office/officeart/2018/2/layout/IconCircleList"/>
    <dgm:cxn modelId="{B2176FD0-DB45-412B-896C-A9E3EC092D5C}" type="presParOf" srcId="{20333583-8854-46C1-A312-617D6EFE9090}" destId="{40694385-B765-4110-872C-E3B6A7CDB268}" srcOrd="1" destOrd="0" presId="urn:microsoft.com/office/officeart/2018/2/layout/IconCircleList"/>
    <dgm:cxn modelId="{BE855928-AE33-45B9-8506-77E039E98227}" type="presParOf" srcId="{20333583-8854-46C1-A312-617D6EFE9090}" destId="{F3780EEE-7BFE-4367-9985-BEC573DF9F16}" srcOrd="2" destOrd="0" presId="urn:microsoft.com/office/officeart/2018/2/layout/IconCircleList"/>
    <dgm:cxn modelId="{D6D7239A-B99C-4B8B-A8DE-A1A174AD5408}" type="presParOf" srcId="{20333583-8854-46C1-A312-617D6EFE9090}" destId="{F59FC16B-0F99-4946-B9E2-6D0DECF2A137}" srcOrd="3" destOrd="0" presId="urn:microsoft.com/office/officeart/2018/2/layout/IconCircleList"/>
    <dgm:cxn modelId="{E543C374-1C87-4735-B5F7-DF7A7AF274BF}" type="presParOf" srcId="{74E6D20D-BCD2-4342-A221-CAD5F99B7E97}" destId="{1A5C551A-9EE7-46E6-A932-6E2840B25F5E}" srcOrd="3" destOrd="0" presId="urn:microsoft.com/office/officeart/2018/2/layout/IconCircleList"/>
    <dgm:cxn modelId="{B13262A9-AEBA-4B45-9EA6-A47DAFFD98AE}" type="presParOf" srcId="{74E6D20D-BCD2-4342-A221-CAD5F99B7E97}" destId="{4FA714C5-A1B4-4B40-B425-E2553D06368A}" srcOrd="4" destOrd="0" presId="urn:microsoft.com/office/officeart/2018/2/layout/IconCircleList"/>
    <dgm:cxn modelId="{3A334A49-D514-4591-AADB-E3D8FA2E92A3}" type="presParOf" srcId="{4FA714C5-A1B4-4B40-B425-E2553D06368A}" destId="{8A482EE7-3689-4E6D-B815-9ACF0E91B2AD}" srcOrd="0" destOrd="0" presId="urn:microsoft.com/office/officeart/2018/2/layout/IconCircleList"/>
    <dgm:cxn modelId="{18FF2B57-0EA7-479E-8988-E90CE521E67F}" type="presParOf" srcId="{4FA714C5-A1B4-4B40-B425-E2553D06368A}" destId="{A02FC98C-4C25-4AF9-A047-63C84454CA13}" srcOrd="1" destOrd="0" presId="urn:microsoft.com/office/officeart/2018/2/layout/IconCircleList"/>
    <dgm:cxn modelId="{09AAEBF9-6A83-4C95-90FB-A77688A0C5CC}" type="presParOf" srcId="{4FA714C5-A1B4-4B40-B425-E2553D06368A}" destId="{5675F21C-F692-4CC1-9ACA-C4470A64D78B}" srcOrd="2" destOrd="0" presId="urn:microsoft.com/office/officeart/2018/2/layout/IconCircleList"/>
    <dgm:cxn modelId="{671E1640-8D99-4C3C-AE27-483826DE98C8}" type="presParOf" srcId="{4FA714C5-A1B4-4B40-B425-E2553D06368A}" destId="{A7981AF1-8972-47D1-A15B-1341E2575B29}" srcOrd="3" destOrd="0" presId="urn:microsoft.com/office/officeart/2018/2/layout/IconCircleList"/>
    <dgm:cxn modelId="{1D82D19E-5622-459E-910F-ED4663B4E440}" type="presParOf" srcId="{74E6D20D-BCD2-4342-A221-CAD5F99B7E97}" destId="{BD7CED4A-671D-4FD5-ACB8-8733A906059F}" srcOrd="5" destOrd="0" presId="urn:microsoft.com/office/officeart/2018/2/layout/IconCircleList"/>
    <dgm:cxn modelId="{AA8AA4B1-37AB-46E9-B80E-3A305615BDDC}" type="presParOf" srcId="{74E6D20D-BCD2-4342-A221-CAD5F99B7E97}" destId="{8C11E36B-0072-4E21-8C18-32B94C901DCA}" srcOrd="6" destOrd="0" presId="urn:microsoft.com/office/officeart/2018/2/layout/IconCircleList"/>
    <dgm:cxn modelId="{0697E752-8EAB-446D-818D-34FEF8EC5627}" type="presParOf" srcId="{8C11E36B-0072-4E21-8C18-32B94C901DCA}" destId="{731CE288-9360-42B7-A447-3326E74FE978}" srcOrd="0" destOrd="0" presId="urn:microsoft.com/office/officeart/2018/2/layout/IconCircleList"/>
    <dgm:cxn modelId="{4F330EAD-9A61-4B32-B8DF-2EAEB362505F}" type="presParOf" srcId="{8C11E36B-0072-4E21-8C18-32B94C901DCA}" destId="{BB3F1289-A4FE-4E55-BFB4-38B774C2F037}" srcOrd="1" destOrd="0" presId="urn:microsoft.com/office/officeart/2018/2/layout/IconCircleList"/>
    <dgm:cxn modelId="{CC48ACA9-7A8D-4808-A80D-1B238DDA3539}" type="presParOf" srcId="{8C11E36B-0072-4E21-8C18-32B94C901DCA}" destId="{52B1E6DE-BBCD-4A3D-9C00-378C18143827}" srcOrd="2" destOrd="0" presId="urn:microsoft.com/office/officeart/2018/2/layout/IconCircleList"/>
    <dgm:cxn modelId="{259FC99A-4AB3-4E8F-BA5B-42F27B27ACAA}" type="presParOf" srcId="{8C11E36B-0072-4E21-8C18-32B94C901DCA}" destId="{A4CCA46E-220F-4764-89CD-042EE77F984A}" srcOrd="3" destOrd="0" presId="urn:microsoft.com/office/officeart/2018/2/layout/IconCircleList"/>
    <dgm:cxn modelId="{4BF59B13-4C66-48C9-AD68-1822FF417FC3}" type="presParOf" srcId="{74E6D20D-BCD2-4342-A221-CAD5F99B7E97}" destId="{E759DE35-1A15-4DCB-8D66-E42974829855}" srcOrd="7" destOrd="0" presId="urn:microsoft.com/office/officeart/2018/2/layout/IconCircleList"/>
    <dgm:cxn modelId="{1082B6F1-1142-4254-A212-A3A4540C0508}" type="presParOf" srcId="{74E6D20D-BCD2-4342-A221-CAD5F99B7E97}" destId="{70330151-A544-4BA7-9657-99DDCC3FF461}" srcOrd="8" destOrd="0" presId="urn:microsoft.com/office/officeart/2018/2/layout/IconCircleList"/>
    <dgm:cxn modelId="{CA653076-920F-4940-90EB-03B6F66EDBEE}" type="presParOf" srcId="{70330151-A544-4BA7-9657-99DDCC3FF461}" destId="{326A80B0-B655-4DEE-B93F-5E37FB3D78CE}" srcOrd="0" destOrd="0" presId="urn:microsoft.com/office/officeart/2018/2/layout/IconCircleList"/>
    <dgm:cxn modelId="{FEA6A4B7-D022-47D8-99F0-AEC0D4D8CECF}" type="presParOf" srcId="{70330151-A544-4BA7-9657-99DDCC3FF461}" destId="{21B1EA05-8DB4-4937-8F71-5C44A4648972}" srcOrd="1" destOrd="0" presId="urn:microsoft.com/office/officeart/2018/2/layout/IconCircleList"/>
    <dgm:cxn modelId="{B36FFAA2-492D-4545-BB01-FB2BA1F15D67}" type="presParOf" srcId="{70330151-A544-4BA7-9657-99DDCC3FF461}" destId="{C36BB579-CF97-4BA0-AB7E-F02925931F08}" srcOrd="2" destOrd="0" presId="urn:microsoft.com/office/officeart/2018/2/layout/IconCircleList"/>
    <dgm:cxn modelId="{ACABA749-00BD-4511-AF1A-361B271FBF0D}" type="presParOf" srcId="{70330151-A544-4BA7-9657-99DDCC3FF461}" destId="{4E1F6055-0433-462C-A729-7ED61A60F4E9}" srcOrd="3" destOrd="0" presId="urn:microsoft.com/office/officeart/2018/2/layout/IconCircleList"/>
    <dgm:cxn modelId="{87FDDE0E-22AB-4451-9632-EA1AD8D027A4}" type="presParOf" srcId="{74E6D20D-BCD2-4342-A221-CAD5F99B7E97}" destId="{B24924F9-BFB7-4365-9CED-56290AAA065F}" srcOrd="9" destOrd="0" presId="urn:microsoft.com/office/officeart/2018/2/layout/IconCircleList"/>
    <dgm:cxn modelId="{4957EBBC-0C2D-4719-98C8-8F754D3627FF}" type="presParOf" srcId="{74E6D20D-BCD2-4342-A221-CAD5F99B7E97}" destId="{7E7C8E44-C946-4C62-BA86-E4A844C85416}" srcOrd="10" destOrd="0" presId="urn:microsoft.com/office/officeart/2018/2/layout/IconCircleList"/>
    <dgm:cxn modelId="{70FD4CC1-A6A9-4974-9742-F94D8F907F59}" type="presParOf" srcId="{7E7C8E44-C946-4C62-BA86-E4A844C85416}" destId="{48DE3B50-252C-4F5A-91D9-B8D1088FD537}" srcOrd="0" destOrd="0" presId="urn:microsoft.com/office/officeart/2018/2/layout/IconCircleList"/>
    <dgm:cxn modelId="{435B3A1B-CAB2-4C50-8979-10C92F8C517F}" type="presParOf" srcId="{7E7C8E44-C946-4C62-BA86-E4A844C85416}" destId="{E69321A8-B384-4758-88A8-D6FACCE036F6}" srcOrd="1" destOrd="0" presId="urn:microsoft.com/office/officeart/2018/2/layout/IconCircleList"/>
    <dgm:cxn modelId="{9188D0A7-3671-44DB-8DDF-4FA040B2E5AF}" type="presParOf" srcId="{7E7C8E44-C946-4C62-BA86-E4A844C85416}" destId="{33D46879-C103-44A4-ACF6-B895C5E147E0}" srcOrd="2" destOrd="0" presId="urn:microsoft.com/office/officeart/2018/2/layout/IconCircleList"/>
    <dgm:cxn modelId="{C3FFCEE6-A065-4295-870D-17DAB314F0CA}" type="presParOf" srcId="{7E7C8E44-C946-4C62-BA86-E4A844C85416}" destId="{089DD3E8-FC8B-4BF1-8AD2-40629D8C5719}"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7AABE-9C9D-433F-BF4A-8364E28BBE33}">
      <dsp:nvSpPr>
        <dsp:cNvPr id="0" name=""/>
        <dsp:cNvSpPr/>
      </dsp:nvSpPr>
      <dsp:spPr>
        <a:xfrm>
          <a:off x="1290648" y="3753"/>
          <a:ext cx="1038911" cy="10389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84B0B5-36C3-4B9C-A68D-60DB77E22CFF}">
      <dsp:nvSpPr>
        <dsp:cNvPr id="0" name=""/>
        <dsp:cNvSpPr/>
      </dsp:nvSpPr>
      <dsp:spPr>
        <a:xfrm>
          <a:off x="1508820" y="221924"/>
          <a:ext cx="602568" cy="6025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9DB30B-19C9-4D87-91B2-29B387840AB1}">
      <dsp:nvSpPr>
        <dsp:cNvPr id="0" name=""/>
        <dsp:cNvSpPr/>
      </dsp:nvSpPr>
      <dsp:spPr>
        <a:xfrm>
          <a:off x="2552184" y="3753"/>
          <a:ext cx="2448862" cy="103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Fully participate in Work Group meetings</a:t>
          </a:r>
        </a:p>
      </dsp:txBody>
      <dsp:txXfrm>
        <a:off x="2552184" y="3753"/>
        <a:ext cx="2448862" cy="1038911"/>
      </dsp:txXfrm>
    </dsp:sp>
    <dsp:sp modelId="{686A6899-80FB-49E3-99E8-5CEA234E8A19}">
      <dsp:nvSpPr>
        <dsp:cNvPr id="0" name=""/>
        <dsp:cNvSpPr/>
      </dsp:nvSpPr>
      <dsp:spPr>
        <a:xfrm>
          <a:off x="5427742" y="3753"/>
          <a:ext cx="1038911" cy="103891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94385-B765-4110-872C-E3B6A7CDB268}">
      <dsp:nvSpPr>
        <dsp:cNvPr id="0" name=""/>
        <dsp:cNvSpPr/>
      </dsp:nvSpPr>
      <dsp:spPr>
        <a:xfrm>
          <a:off x="5645914" y="221924"/>
          <a:ext cx="602568" cy="60256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9FC16B-0F99-4946-B9E2-6D0DECF2A137}">
      <dsp:nvSpPr>
        <dsp:cNvPr id="0" name=""/>
        <dsp:cNvSpPr/>
      </dsp:nvSpPr>
      <dsp:spPr>
        <a:xfrm>
          <a:off x="6689278" y="3753"/>
          <a:ext cx="2448862" cy="103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Come prepared for meetings</a:t>
          </a:r>
        </a:p>
      </dsp:txBody>
      <dsp:txXfrm>
        <a:off x="6689278" y="3753"/>
        <a:ext cx="2448862" cy="1038911"/>
      </dsp:txXfrm>
    </dsp:sp>
    <dsp:sp modelId="{8A482EE7-3689-4E6D-B815-9ACF0E91B2AD}">
      <dsp:nvSpPr>
        <dsp:cNvPr id="0" name=""/>
        <dsp:cNvSpPr/>
      </dsp:nvSpPr>
      <dsp:spPr>
        <a:xfrm>
          <a:off x="1290648" y="1847393"/>
          <a:ext cx="1038911" cy="10389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2FC98C-4C25-4AF9-A047-63C84454CA13}">
      <dsp:nvSpPr>
        <dsp:cNvPr id="0" name=""/>
        <dsp:cNvSpPr/>
      </dsp:nvSpPr>
      <dsp:spPr>
        <a:xfrm>
          <a:off x="1508820" y="2065565"/>
          <a:ext cx="602568" cy="6025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981AF1-8972-47D1-A15B-1341E2575B29}">
      <dsp:nvSpPr>
        <dsp:cNvPr id="0" name=""/>
        <dsp:cNvSpPr/>
      </dsp:nvSpPr>
      <dsp:spPr>
        <a:xfrm>
          <a:off x="2552184" y="1847393"/>
          <a:ext cx="2448862" cy="103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Participate in an open and mutually respectful way</a:t>
          </a:r>
        </a:p>
      </dsp:txBody>
      <dsp:txXfrm>
        <a:off x="2552184" y="1847393"/>
        <a:ext cx="2448862" cy="1038911"/>
      </dsp:txXfrm>
    </dsp:sp>
    <dsp:sp modelId="{731CE288-9360-42B7-A447-3326E74FE978}">
      <dsp:nvSpPr>
        <dsp:cNvPr id="0" name=""/>
        <dsp:cNvSpPr/>
      </dsp:nvSpPr>
      <dsp:spPr>
        <a:xfrm>
          <a:off x="5427742" y="1847393"/>
          <a:ext cx="1038911" cy="103891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3F1289-A4FE-4E55-BFB4-38B774C2F037}">
      <dsp:nvSpPr>
        <dsp:cNvPr id="0" name=""/>
        <dsp:cNvSpPr/>
      </dsp:nvSpPr>
      <dsp:spPr>
        <a:xfrm>
          <a:off x="5645914" y="2065565"/>
          <a:ext cx="602568" cy="6025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CCA46E-220F-4764-89CD-042EE77F984A}">
      <dsp:nvSpPr>
        <dsp:cNvPr id="0" name=""/>
        <dsp:cNvSpPr/>
      </dsp:nvSpPr>
      <dsp:spPr>
        <a:xfrm>
          <a:off x="6689278" y="1847393"/>
          <a:ext cx="2448862" cy="103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Balance of speaking time</a:t>
          </a:r>
        </a:p>
      </dsp:txBody>
      <dsp:txXfrm>
        <a:off x="6689278" y="1847393"/>
        <a:ext cx="2448862" cy="1038911"/>
      </dsp:txXfrm>
    </dsp:sp>
    <dsp:sp modelId="{326A80B0-B655-4DEE-B93F-5E37FB3D78CE}">
      <dsp:nvSpPr>
        <dsp:cNvPr id="0" name=""/>
        <dsp:cNvSpPr/>
      </dsp:nvSpPr>
      <dsp:spPr>
        <a:xfrm>
          <a:off x="1290648" y="3691034"/>
          <a:ext cx="1038911" cy="103891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B1EA05-8DB4-4937-8F71-5C44A4648972}">
      <dsp:nvSpPr>
        <dsp:cNvPr id="0" name=""/>
        <dsp:cNvSpPr/>
      </dsp:nvSpPr>
      <dsp:spPr>
        <a:xfrm>
          <a:off x="1508820" y="3909205"/>
          <a:ext cx="602568" cy="6025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1F6055-0433-462C-A729-7ED61A60F4E9}">
      <dsp:nvSpPr>
        <dsp:cNvPr id="0" name=""/>
        <dsp:cNvSpPr/>
      </dsp:nvSpPr>
      <dsp:spPr>
        <a:xfrm>
          <a:off x="2552184" y="3691034"/>
          <a:ext cx="2448862" cy="103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Serve as a liaison to your larger community of interest</a:t>
          </a:r>
        </a:p>
      </dsp:txBody>
      <dsp:txXfrm>
        <a:off x="2552184" y="3691034"/>
        <a:ext cx="2448862" cy="1038911"/>
      </dsp:txXfrm>
    </dsp:sp>
    <dsp:sp modelId="{48DE3B50-252C-4F5A-91D9-B8D1088FD537}">
      <dsp:nvSpPr>
        <dsp:cNvPr id="0" name=""/>
        <dsp:cNvSpPr/>
      </dsp:nvSpPr>
      <dsp:spPr>
        <a:xfrm>
          <a:off x="5427742" y="3691034"/>
          <a:ext cx="1038911" cy="10389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321A8-B384-4758-88A8-D6FACCE036F6}">
      <dsp:nvSpPr>
        <dsp:cNvPr id="0" name=""/>
        <dsp:cNvSpPr/>
      </dsp:nvSpPr>
      <dsp:spPr>
        <a:xfrm>
          <a:off x="5645914" y="3909205"/>
          <a:ext cx="602568" cy="602568"/>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9DD3E8-FC8B-4BF1-8AD2-40629D8C5719}">
      <dsp:nvSpPr>
        <dsp:cNvPr id="0" name=""/>
        <dsp:cNvSpPr/>
      </dsp:nvSpPr>
      <dsp:spPr>
        <a:xfrm>
          <a:off x="6689278" y="3691034"/>
          <a:ext cx="2448862" cy="1038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Act in good faith </a:t>
          </a:r>
        </a:p>
      </dsp:txBody>
      <dsp:txXfrm>
        <a:off x="6689278" y="3691034"/>
        <a:ext cx="2448862" cy="103891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53CF46-225E-4BD5-A34E-A7B41700E6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288099-3563-4581-9F28-9C5CF974A1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990AA-6F12-4C3C-B610-0791378FA085}" type="datetimeFigureOut">
              <a:rPr lang="en-US" smtClean="0"/>
              <a:t>12/14/2023</a:t>
            </a:fld>
            <a:endParaRPr lang="en-US"/>
          </a:p>
        </p:txBody>
      </p:sp>
      <p:sp>
        <p:nvSpPr>
          <p:cNvPr id="4" name="Footer Placeholder 3">
            <a:extLst>
              <a:ext uri="{FF2B5EF4-FFF2-40B4-BE49-F238E27FC236}">
                <a16:creationId xmlns:a16="http://schemas.microsoft.com/office/drawing/2014/main" id="{288FD1D6-9263-4640-8576-0F11DCEE5B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08098F-5F8E-411D-AA71-4756B9EC64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E8563E-649F-4021-9CB4-34368F8D3238}" type="slidenum">
              <a:rPr lang="en-US" smtClean="0"/>
              <a:t>‹#›</a:t>
            </a:fld>
            <a:endParaRPr lang="en-US"/>
          </a:p>
        </p:txBody>
      </p:sp>
    </p:spTree>
    <p:extLst>
      <p:ext uri="{BB962C8B-B14F-4D97-AF65-F5344CB8AC3E}">
        <p14:creationId xmlns:p14="http://schemas.microsoft.com/office/powerpoint/2010/main" val="1789497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6EA4C-2E60-4FC2-812E-E479E378E970}" type="datetimeFigureOut">
              <a:rPr lang="en-US" smtClean="0"/>
              <a:t>12/14/2023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7F027-54B3-4DEC-8743-C0820C66FD20}" type="slidenum">
              <a:rPr lang="en-US" smtClean="0"/>
              <a:t>‹#›</a:t>
            </a:fld>
            <a:endParaRPr lang="en-US"/>
          </a:p>
        </p:txBody>
      </p:sp>
    </p:spTree>
    <p:extLst>
      <p:ext uri="{BB962C8B-B14F-4D97-AF65-F5344CB8AC3E}">
        <p14:creationId xmlns:p14="http://schemas.microsoft.com/office/powerpoint/2010/main" val="299582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1" baseline="0" dirty="0">
                <a:latin typeface="Arial" panose="020B0604020202020204" pitchFamily="34" charset="0"/>
                <a:cs typeface="Arial" panose="020B0604020202020204" pitchFamily="34" charset="0"/>
              </a:rPr>
              <a:t>Ben</a:t>
            </a:r>
          </a:p>
        </p:txBody>
      </p:sp>
      <p:sp>
        <p:nvSpPr>
          <p:cNvPr id="4" name="Slide Number Placeholder 3"/>
          <p:cNvSpPr>
            <a:spLocks noGrp="1"/>
          </p:cNvSpPr>
          <p:nvPr>
            <p:ph type="sldNum" sz="quarter" idx="10"/>
          </p:nvPr>
        </p:nvSpPr>
        <p:spPr/>
        <p:txBody>
          <a:bodyPr/>
          <a:lstStyle/>
          <a:p>
            <a:fld id="{84A7F027-54B3-4DEC-8743-C0820C66FD20}" type="slidenum">
              <a:rPr lang="en-US" smtClean="0"/>
              <a:t>1</a:t>
            </a:fld>
            <a:endParaRPr lang="en-US"/>
          </a:p>
        </p:txBody>
      </p:sp>
    </p:spTree>
    <p:extLst>
      <p:ext uri="{BB962C8B-B14F-4D97-AF65-F5344CB8AC3E}">
        <p14:creationId xmlns:p14="http://schemas.microsoft.com/office/powerpoint/2010/main" val="614831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Ben</a:t>
            </a:r>
          </a:p>
        </p:txBody>
      </p:sp>
      <p:sp>
        <p:nvSpPr>
          <p:cNvPr id="4" name="Slide Number Placeholder 3"/>
          <p:cNvSpPr>
            <a:spLocks noGrp="1"/>
          </p:cNvSpPr>
          <p:nvPr>
            <p:ph type="sldNum" sz="quarter" idx="5"/>
          </p:nvPr>
        </p:nvSpPr>
        <p:spPr/>
        <p:txBody>
          <a:bodyPr/>
          <a:lstStyle/>
          <a:p>
            <a:fld id="{84A7F027-54B3-4DEC-8743-C0820C66FD20}" type="slidenum">
              <a:rPr lang="en-US" smtClean="0"/>
              <a:t>6</a:t>
            </a:fld>
            <a:endParaRPr lang="en-US"/>
          </a:p>
        </p:txBody>
      </p:sp>
    </p:spTree>
    <p:extLst>
      <p:ext uri="{BB962C8B-B14F-4D97-AF65-F5344CB8AC3E}">
        <p14:creationId xmlns:p14="http://schemas.microsoft.com/office/powerpoint/2010/main" val="4086956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Ben </a:t>
            </a:r>
            <a:endParaRPr lang="en-US" i="1" dirty="0">
              <a:cs typeface="Calibri"/>
            </a:endParaRPr>
          </a:p>
          <a:p>
            <a:endParaRPr lang="en-US" i="1"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84A7F027-54B3-4DEC-8743-C0820C66FD20}" type="slidenum">
              <a:rPr lang="en-US" smtClean="0"/>
              <a:t>10</a:t>
            </a:fld>
            <a:endParaRPr lang="en-US"/>
          </a:p>
        </p:txBody>
      </p:sp>
    </p:spTree>
    <p:extLst>
      <p:ext uri="{BB962C8B-B14F-4D97-AF65-F5344CB8AC3E}">
        <p14:creationId xmlns:p14="http://schemas.microsoft.com/office/powerpoint/2010/main" val="67995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Ben</a:t>
            </a:r>
          </a:p>
        </p:txBody>
      </p:sp>
      <p:sp>
        <p:nvSpPr>
          <p:cNvPr id="4" name="Slide Number Placeholder 3"/>
          <p:cNvSpPr>
            <a:spLocks noGrp="1"/>
          </p:cNvSpPr>
          <p:nvPr>
            <p:ph type="sldNum" sz="quarter" idx="5"/>
          </p:nvPr>
        </p:nvSpPr>
        <p:spPr/>
        <p:txBody>
          <a:bodyPr/>
          <a:lstStyle/>
          <a:p>
            <a:fld id="{84A7F027-54B3-4DEC-8743-C0820C66FD20}" type="slidenum">
              <a:rPr lang="en-US" smtClean="0"/>
              <a:t>12</a:t>
            </a:fld>
            <a:endParaRPr lang="en-US"/>
          </a:p>
        </p:txBody>
      </p:sp>
    </p:spTree>
    <p:extLst>
      <p:ext uri="{BB962C8B-B14F-4D97-AF65-F5344CB8AC3E}">
        <p14:creationId xmlns:p14="http://schemas.microsoft.com/office/powerpoint/2010/main" val="2827254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Law </a:t>
            </a:r>
            <a:endParaRPr lang="en-US" i="1" dirty="0">
              <a:cs typeface="Calibri"/>
            </a:endParaRPr>
          </a:p>
          <a:p>
            <a:endParaRPr lang="en-US" i="1"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84A7F027-54B3-4DEC-8743-C0820C66FD20}" type="slidenum">
              <a:rPr lang="en-US" smtClean="0"/>
              <a:t>13</a:t>
            </a:fld>
            <a:endParaRPr lang="en-US"/>
          </a:p>
        </p:txBody>
      </p:sp>
    </p:spTree>
    <p:extLst>
      <p:ext uri="{BB962C8B-B14F-4D97-AF65-F5344CB8AC3E}">
        <p14:creationId xmlns:p14="http://schemas.microsoft.com/office/powerpoint/2010/main" val="192960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Ben</a:t>
            </a:r>
          </a:p>
        </p:txBody>
      </p:sp>
      <p:sp>
        <p:nvSpPr>
          <p:cNvPr id="4" name="Slide Number Placeholder 3"/>
          <p:cNvSpPr>
            <a:spLocks noGrp="1"/>
          </p:cNvSpPr>
          <p:nvPr>
            <p:ph type="sldNum" sz="quarter" idx="5"/>
          </p:nvPr>
        </p:nvSpPr>
        <p:spPr/>
        <p:txBody>
          <a:bodyPr/>
          <a:lstStyle/>
          <a:p>
            <a:fld id="{84A7F027-54B3-4DEC-8743-C0820C66FD20}" type="slidenum">
              <a:rPr lang="en-US" smtClean="0"/>
              <a:t>14</a:t>
            </a:fld>
            <a:endParaRPr lang="en-US"/>
          </a:p>
        </p:txBody>
      </p:sp>
    </p:spTree>
    <p:extLst>
      <p:ext uri="{BB962C8B-B14F-4D97-AF65-F5344CB8AC3E}">
        <p14:creationId xmlns:p14="http://schemas.microsoft.com/office/powerpoint/2010/main" val="1521219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Law </a:t>
            </a:r>
            <a:endParaRPr lang="en-US" i="1" dirty="0">
              <a:cs typeface="Calibri"/>
            </a:endParaRPr>
          </a:p>
          <a:p>
            <a:endParaRPr lang="en-US" i="1"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84A7F027-54B3-4DEC-8743-C0820C66FD20}" type="slidenum">
              <a:rPr lang="en-US" smtClean="0"/>
              <a:t>15</a:t>
            </a:fld>
            <a:endParaRPr lang="en-US"/>
          </a:p>
        </p:txBody>
      </p:sp>
    </p:spTree>
    <p:extLst>
      <p:ext uri="{BB962C8B-B14F-4D97-AF65-F5344CB8AC3E}">
        <p14:creationId xmlns:p14="http://schemas.microsoft.com/office/powerpoint/2010/main" val="181929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197BA-DB61-7A07-085A-317C8378D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388BE-2CEA-77D4-01EE-7C0CC985B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D20C1D-966A-9384-B1EE-7E2B8DF90927}"/>
              </a:ext>
            </a:extLst>
          </p:cNvPr>
          <p:cNvSpPr>
            <a:spLocks noGrp="1"/>
          </p:cNvSpPr>
          <p:nvPr>
            <p:ph type="body" idx="1"/>
          </p:nvPr>
        </p:nvSpPr>
        <p:spPr/>
        <p:txBody>
          <a:bodyPr/>
          <a:lstStyle/>
          <a:p>
            <a:r>
              <a:rPr lang="en-US" i="1" dirty="0"/>
              <a:t>Ben</a:t>
            </a:r>
          </a:p>
        </p:txBody>
      </p:sp>
      <p:sp>
        <p:nvSpPr>
          <p:cNvPr id="4" name="Slide Number Placeholder 3">
            <a:extLst>
              <a:ext uri="{FF2B5EF4-FFF2-40B4-BE49-F238E27FC236}">
                <a16:creationId xmlns:a16="http://schemas.microsoft.com/office/drawing/2014/main" id="{76A120AF-94B6-788F-C7FD-C6F61114541C}"/>
              </a:ext>
            </a:extLst>
          </p:cNvPr>
          <p:cNvSpPr>
            <a:spLocks noGrp="1"/>
          </p:cNvSpPr>
          <p:nvPr>
            <p:ph type="sldNum" sz="quarter" idx="5"/>
          </p:nvPr>
        </p:nvSpPr>
        <p:spPr/>
        <p:txBody>
          <a:bodyPr/>
          <a:lstStyle/>
          <a:p>
            <a:fld id="{84A7F027-54B3-4DEC-8743-C0820C66FD20}" type="slidenum">
              <a:rPr lang="en-US" smtClean="0"/>
              <a:t>16</a:t>
            </a:fld>
            <a:endParaRPr lang="en-US"/>
          </a:p>
        </p:txBody>
      </p:sp>
    </p:spTree>
    <p:extLst>
      <p:ext uri="{BB962C8B-B14F-4D97-AF65-F5344CB8AC3E}">
        <p14:creationId xmlns:p14="http://schemas.microsoft.com/office/powerpoint/2010/main" val="1675053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Ben</a:t>
            </a:r>
          </a:p>
        </p:txBody>
      </p:sp>
      <p:sp>
        <p:nvSpPr>
          <p:cNvPr id="4" name="Slide Number Placeholder 3"/>
          <p:cNvSpPr>
            <a:spLocks noGrp="1"/>
          </p:cNvSpPr>
          <p:nvPr>
            <p:ph type="sldNum" sz="quarter" idx="5"/>
          </p:nvPr>
        </p:nvSpPr>
        <p:spPr/>
        <p:txBody>
          <a:bodyPr/>
          <a:lstStyle/>
          <a:p>
            <a:fld id="{84A7F027-54B3-4DEC-8743-C0820C66FD20}" type="slidenum">
              <a:rPr lang="en-US" smtClean="0"/>
              <a:t>17</a:t>
            </a:fld>
            <a:endParaRPr lang="en-US"/>
          </a:p>
        </p:txBody>
      </p:sp>
    </p:spTree>
    <p:extLst>
      <p:ext uri="{BB962C8B-B14F-4D97-AF65-F5344CB8AC3E}">
        <p14:creationId xmlns:p14="http://schemas.microsoft.com/office/powerpoint/2010/main" val="2050034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Ben</a:t>
            </a:r>
          </a:p>
        </p:txBody>
      </p:sp>
      <p:sp>
        <p:nvSpPr>
          <p:cNvPr id="4" name="Slide Number Placeholder 3"/>
          <p:cNvSpPr>
            <a:spLocks noGrp="1"/>
          </p:cNvSpPr>
          <p:nvPr>
            <p:ph type="sldNum" sz="quarter" idx="5"/>
          </p:nvPr>
        </p:nvSpPr>
        <p:spPr/>
        <p:txBody>
          <a:bodyPr/>
          <a:lstStyle/>
          <a:p>
            <a:fld id="{84A7F027-54B3-4DEC-8743-C0820C66FD20}" type="slidenum">
              <a:rPr lang="en-US" smtClean="0"/>
              <a:t>18</a:t>
            </a:fld>
            <a:endParaRPr lang="en-US"/>
          </a:p>
        </p:txBody>
      </p:sp>
    </p:spTree>
    <p:extLst>
      <p:ext uri="{BB962C8B-B14F-4D97-AF65-F5344CB8AC3E}">
        <p14:creationId xmlns:p14="http://schemas.microsoft.com/office/powerpoint/2010/main" val="3756869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Ben </a:t>
            </a:r>
            <a:endParaRPr lang="en-US" i="1" dirty="0">
              <a:cs typeface="Calibri"/>
            </a:endParaRPr>
          </a:p>
          <a:p>
            <a:endParaRPr lang="en-US" i="1"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84A7F027-54B3-4DEC-8743-C0820C66FD20}" type="slidenum">
              <a:rPr lang="en-US" smtClean="0"/>
              <a:t>19</a:t>
            </a:fld>
            <a:endParaRPr lang="en-US"/>
          </a:p>
        </p:txBody>
      </p:sp>
    </p:spTree>
    <p:extLst>
      <p:ext uri="{BB962C8B-B14F-4D97-AF65-F5344CB8AC3E}">
        <p14:creationId xmlns:p14="http://schemas.microsoft.com/office/powerpoint/2010/main" val="178311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Mayor Pro </a:t>
            </a:r>
            <a:r>
              <a:rPr lang="en-US" i="1" err="1"/>
              <a:t>Tem</a:t>
            </a:r>
            <a:r>
              <a:rPr lang="en-US" i="1"/>
              <a:t> </a:t>
            </a:r>
            <a:endParaRPr lang="en-US" i="1">
              <a:cs typeface="Calibri"/>
            </a:endParaRPr>
          </a:p>
          <a:p>
            <a:endParaRPr lang="en-US" i="1">
              <a:cs typeface="Calibri"/>
            </a:endParaRPr>
          </a:p>
          <a:p>
            <a:endParaRPr lang="en-US" i="1">
              <a:cs typeface="Calibri"/>
            </a:endParaRPr>
          </a:p>
        </p:txBody>
      </p:sp>
      <p:sp>
        <p:nvSpPr>
          <p:cNvPr id="4" name="Slide Number Placeholder 3"/>
          <p:cNvSpPr>
            <a:spLocks noGrp="1"/>
          </p:cNvSpPr>
          <p:nvPr>
            <p:ph type="sldNum" sz="quarter" idx="5"/>
          </p:nvPr>
        </p:nvSpPr>
        <p:spPr/>
        <p:txBody>
          <a:bodyPr/>
          <a:lstStyle/>
          <a:p>
            <a:fld id="{84A7F027-54B3-4DEC-8743-C0820C66FD20}" type="slidenum">
              <a:rPr lang="en-US" smtClean="0"/>
              <a:t>2</a:t>
            </a:fld>
            <a:endParaRPr lang="en-US"/>
          </a:p>
        </p:txBody>
      </p:sp>
    </p:spTree>
    <p:extLst>
      <p:ext uri="{BB962C8B-B14F-4D97-AF65-F5344CB8AC3E}">
        <p14:creationId xmlns:p14="http://schemas.microsoft.com/office/powerpoint/2010/main" val="2677538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Ben</a:t>
            </a:r>
          </a:p>
        </p:txBody>
      </p:sp>
      <p:sp>
        <p:nvSpPr>
          <p:cNvPr id="4" name="Slide Number Placeholder 3"/>
          <p:cNvSpPr>
            <a:spLocks noGrp="1"/>
          </p:cNvSpPr>
          <p:nvPr>
            <p:ph type="sldNum" sz="quarter" idx="5"/>
          </p:nvPr>
        </p:nvSpPr>
        <p:spPr/>
        <p:txBody>
          <a:bodyPr/>
          <a:lstStyle/>
          <a:p>
            <a:fld id="{84A7F027-54B3-4DEC-8743-C0820C66FD20}" type="slidenum">
              <a:rPr lang="en-US" smtClean="0"/>
              <a:t>20</a:t>
            </a:fld>
            <a:endParaRPr lang="en-US"/>
          </a:p>
        </p:txBody>
      </p:sp>
    </p:spTree>
    <p:extLst>
      <p:ext uri="{BB962C8B-B14F-4D97-AF65-F5344CB8AC3E}">
        <p14:creationId xmlns:p14="http://schemas.microsoft.com/office/powerpoint/2010/main" val="3574498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Aaron </a:t>
            </a:r>
            <a:endParaRPr lang="en-US" i="1" dirty="0">
              <a:cs typeface="Calibri"/>
            </a:endParaRPr>
          </a:p>
          <a:p>
            <a:endParaRPr lang="en-US" i="1">
              <a:cs typeface="Calibri"/>
            </a:endParaRPr>
          </a:p>
          <a:p>
            <a:endParaRPr lang="en-US" i="1">
              <a:cs typeface="Calibri"/>
            </a:endParaRPr>
          </a:p>
        </p:txBody>
      </p:sp>
      <p:sp>
        <p:nvSpPr>
          <p:cNvPr id="4" name="Slide Number Placeholder 3"/>
          <p:cNvSpPr>
            <a:spLocks noGrp="1"/>
          </p:cNvSpPr>
          <p:nvPr>
            <p:ph type="sldNum" sz="quarter" idx="5"/>
          </p:nvPr>
        </p:nvSpPr>
        <p:spPr/>
        <p:txBody>
          <a:bodyPr/>
          <a:lstStyle/>
          <a:p>
            <a:fld id="{84A7F027-54B3-4DEC-8743-C0820C66FD20}" type="slidenum">
              <a:rPr lang="en-US" smtClean="0"/>
              <a:t>21</a:t>
            </a:fld>
            <a:endParaRPr lang="en-US"/>
          </a:p>
        </p:txBody>
      </p:sp>
    </p:spTree>
    <p:extLst>
      <p:ext uri="{BB962C8B-B14F-4D97-AF65-F5344CB8AC3E}">
        <p14:creationId xmlns:p14="http://schemas.microsoft.com/office/powerpoint/2010/main" val="1067421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84A7F027-54B3-4DEC-8743-C0820C66FD20}" type="slidenum">
              <a:rPr lang="en-US" smtClean="0"/>
              <a:t>22</a:t>
            </a:fld>
            <a:endParaRPr lang="en-US"/>
          </a:p>
        </p:txBody>
      </p:sp>
    </p:spTree>
    <p:extLst>
      <p:ext uri="{BB962C8B-B14F-4D97-AF65-F5344CB8AC3E}">
        <p14:creationId xmlns:p14="http://schemas.microsoft.com/office/powerpoint/2010/main" val="1707063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5A31F-0726-E145-BE6C-EFB2F3948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F73AD-C7F9-68F8-9A48-50A85CE862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C9DF9-88F4-C3E4-47BC-28D8AE7029F8}"/>
              </a:ext>
            </a:extLst>
          </p:cNvPr>
          <p:cNvSpPr>
            <a:spLocks noGrp="1"/>
          </p:cNvSpPr>
          <p:nvPr>
            <p:ph type="body" idx="1"/>
          </p:nvPr>
        </p:nvSpPr>
        <p:spPr/>
        <p:txBody>
          <a:bodyPr/>
          <a:lstStyle/>
          <a:p>
            <a:r>
              <a:rPr lang="en-US" i="1" dirty="0"/>
              <a:t>Ben</a:t>
            </a:r>
          </a:p>
        </p:txBody>
      </p:sp>
      <p:sp>
        <p:nvSpPr>
          <p:cNvPr id="4" name="Slide Number Placeholder 3">
            <a:extLst>
              <a:ext uri="{FF2B5EF4-FFF2-40B4-BE49-F238E27FC236}">
                <a16:creationId xmlns:a16="http://schemas.microsoft.com/office/drawing/2014/main" id="{E4A68437-469F-8E4F-58A5-8E742B46722C}"/>
              </a:ext>
            </a:extLst>
          </p:cNvPr>
          <p:cNvSpPr>
            <a:spLocks noGrp="1"/>
          </p:cNvSpPr>
          <p:nvPr>
            <p:ph type="sldNum" sz="quarter" idx="5"/>
          </p:nvPr>
        </p:nvSpPr>
        <p:spPr/>
        <p:txBody>
          <a:bodyPr/>
          <a:lstStyle/>
          <a:p>
            <a:fld id="{84A7F027-54B3-4DEC-8743-C0820C66FD20}" type="slidenum">
              <a:rPr lang="en-US" smtClean="0"/>
              <a:t>3</a:t>
            </a:fld>
            <a:endParaRPr lang="en-US"/>
          </a:p>
        </p:txBody>
      </p:sp>
    </p:spTree>
    <p:extLst>
      <p:ext uri="{BB962C8B-B14F-4D97-AF65-F5344CB8AC3E}">
        <p14:creationId xmlns:p14="http://schemas.microsoft.com/office/powerpoint/2010/main" val="296923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latin typeface="Arial" panose="020B0604020202020204" pitchFamily="34" charset="0"/>
                <a:cs typeface="Arial" panose="020B0604020202020204" pitchFamily="34" charset="0"/>
              </a:rPr>
              <a:t>Ben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4A7F027-54B3-4DEC-8743-C0820C66FD20}" type="slidenum">
              <a:rPr lang="en-US" smtClean="0"/>
              <a:t>4</a:t>
            </a:fld>
            <a:endParaRPr lang="en-US"/>
          </a:p>
        </p:txBody>
      </p:sp>
    </p:spTree>
    <p:extLst>
      <p:ext uri="{BB962C8B-B14F-4D97-AF65-F5344CB8AC3E}">
        <p14:creationId xmlns:p14="http://schemas.microsoft.com/office/powerpoint/2010/main" val="188518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latin typeface="Arial" panose="020B0604020202020204" pitchFamily="34" charset="0"/>
                <a:cs typeface="Arial" panose="020B0604020202020204" pitchFamily="34" charset="0"/>
              </a:rPr>
              <a:t>Ben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4A7F027-54B3-4DEC-8743-C0820C66FD20}" type="slidenum">
              <a:rPr lang="en-US" smtClean="0"/>
              <a:t>5</a:t>
            </a:fld>
            <a:endParaRPr lang="en-US"/>
          </a:p>
        </p:txBody>
      </p:sp>
    </p:spTree>
    <p:extLst>
      <p:ext uri="{BB962C8B-B14F-4D97-AF65-F5344CB8AC3E}">
        <p14:creationId xmlns:p14="http://schemas.microsoft.com/office/powerpoint/2010/main" val="374508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Aaron</a:t>
            </a:r>
          </a:p>
          <a:p>
            <a:r>
              <a:rPr lang="en-US" i="1" dirty="0"/>
              <a:t>Nena</a:t>
            </a:r>
          </a:p>
          <a:p>
            <a:r>
              <a:rPr lang="en-US" i="1" dirty="0"/>
              <a:t>Kerry </a:t>
            </a:r>
            <a:endParaRPr lang="en-US" i="1" dirty="0">
              <a:cs typeface="Calibri"/>
            </a:endParaRPr>
          </a:p>
          <a:p>
            <a:endParaRPr lang="en-US" i="1"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84A7F027-54B3-4DEC-8743-C0820C66FD20}" type="slidenum">
              <a:rPr lang="en-US" smtClean="0"/>
              <a:t>7</a:t>
            </a:fld>
            <a:endParaRPr lang="en-US"/>
          </a:p>
        </p:txBody>
      </p:sp>
    </p:spTree>
    <p:extLst>
      <p:ext uri="{BB962C8B-B14F-4D97-AF65-F5344CB8AC3E}">
        <p14:creationId xmlns:p14="http://schemas.microsoft.com/office/powerpoint/2010/main" val="376754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Ben/Aaron</a:t>
            </a:r>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8</a:t>
            </a:fld>
            <a:endParaRPr lang="en-US"/>
          </a:p>
        </p:txBody>
      </p:sp>
    </p:spTree>
    <p:extLst>
      <p:ext uri="{BB962C8B-B14F-4D97-AF65-F5344CB8AC3E}">
        <p14:creationId xmlns:p14="http://schemas.microsoft.com/office/powerpoint/2010/main" val="320591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Ben </a:t>
            </a:r>
            <a:endParaRPr lang="en-US" i="1" dirty="0">
              <a:cs typeface="Calibri"/>
            </a:endParaRPr>
          </a:p>
          <a:p>
            <a:endParaRPr lang="en-US" i="1"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84A7F027-54B3-4DEC-8743-C0820C66FD20}" type="slidenum">
              <a:rPr lang="en-US" smtClean="0"/>
              <a:t>11</a:t>
            </a:fld>
            <a:endParaRPr lang="en-US"/>
          </a:p>
        </p:txBody>
      </p:sp>
    </p:spTree>
    <p:extLst>
      <p:ext uri="{BB962C8B-B14F-4D97-AF65-F5344CB8AC3E}">
        <p14:creationId xmlns:p14="http://schemas.microsoft.com/office/powerpoint/2010/main" val="171189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Ben</a:t>
            </a:r>
          </a:p>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9</a:t>
            </a:fld>
            <a:endParaRPr lang="en-US"/>
          </a:p>
        </p:txBody>
      </p:sp>
    </p:spTree>
    <p:extLst>
      <p:ext uri="{BB962C8B-B14F-4D97-AF65-F5344CB8AC3E}">
        <p14:creationId xmlns:p14="http://schemas.microsoft.com/office/powerpoint/2010/main" val="3622624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118C35-17BE-44CA-AAFE-50BD5504F5BF}"/>
              </a:ext>
            </a:extLst>
          </p:cNvPr>
          <p:cNvSpPr>
            <a:spLocks noGrp="1"/>
          </p:cNvSpPr>
          <p:nvPr>
            <p:ph type="pic" sz="quarter" idx="10"/>
          </p:nvPr>
        </p:nvSpPr>
        <p:spPr>
          <a:xfrm>
            <a:off x="5334000" y="533400"/>
            <a:ext cx="6858000" cy="5715000"/>
          </a:xfrm>
          <a:prstGeom prst="rect">
            <a:avLst/>
          </a:prstGeom>
        </p:spPr>
        <p:txBody>
          <a:bodyPr/>
          <a:lstStyle>
            <a:lvl1pPr marL="0" indent="0">
              <a:buFontTx/>
              <a:buNone/>
              <a:defRPr/>
            </a:lvl1pPr>
          </a:lstStyle>
          <a:p>
            <a:endParaRPr lang="en-US"/>
          </a:p>
        </p:txBody>
      </p:sp>
    </p:spTree>
    <p:extLst>
      <p:ext uri="{BB962C8B-B14F-4D97-AF65-F5344CB8AC3E}">
        <p14:creationId xmlns:p14="http://schemas.microsoft.com/office/powerpoint/2010/main" val="13720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88E225-D80C-4C72-AEBD-146DB73B2187}"/>
              </a:ext>
            </a:extLst>
          </p:cNvPr>
          <p:cNvSpPr>
            <a:spLocks noGrp="1"/>
          </p:cNvSpPr>
          <p:nvPr>
            <p:ph type="pic" sz="quarter" idx="10"/>
          </p:nvPr>
        </p:nvSpPr>
        <p:spPr>
          <a:xfrm>
            <a:off x="381000" y="304800"/>
            <a:ext cx="6400800" cy="4876800"/>
          </a:xfrm>
          <a:prstGeom prst="rect">
            <a:avLst/>
          </a:prstGeom>
        </p:spPr>
        <p:txBody>
          <a:bodyPr/>
          <a:lstStyle>
            <a:lvl1pPr marL="0" indent="0">
              <a:buFontTx/>
              <a:buNone/>
              <a:defRPr/>
            </a:lvl1pPr>
          </a:lstStyle>
          <a:p>
            <a:endParaRPr lang="en-US"/>
          </a:p>
        </p:txBody>
      </p:sp>
      <p:sp>
        <p:nvSpPr>
          <p:cNvPr id="5" name="Picture Placeholder 4">
            <a:extLst>
              <a:ext uri="{FF2B5EF4-FFF2-40B4-BE49-F238E27FC236}">
                <a16:creationId xmlns:a16="http://schemas.microsoft.com/office/drawing/2014/main" id="{512C884D-3394-4CB1-8FE8-8FA0FCF61672}"/>
              </a:ext>
            </a:extLst>
          </p:cNvPr>
          <p:cNvSpPr>
            <a:spLocks noGrp="1"/>
          </p:cNvSpPr>
          <p:nvPr>
            <p:ph type="pic" sz="quarter" idx="11"/>
          </p:nvPr>
        </p:nvSpPr>
        <p:spPr>
          <a:xfrm>
            <a:off x="7086600" y="3962400"/>
            <a:ext cx="4724400" cy="2895600"/>
          </a:xfrm>
          <a:prstGeom prst="rect">
            <a:avLst/>
          </a:prstGeom>
        </p:spPr>
        <p:txBody>
          <a:bodyPr/>
          <a:lstStyle>
            <a:lvl1pPr marL="0" indent="0">
              <a:buFontTx/>
              <a:buNone/>
              <a:defRPr/>
            </a:lvl1pPr>
          </a:lstStyle>
          <a:p>
            <a:endParaRPr lang="en-US"/>
          </a:p>
        </p:txBody>
      </p:sp>
    </p:spTree>
    <p:extLst>
      <p:ext uri="{BB962C8B-B14F-4D97-AF65-F5344CB8AC3E}">
        <p14:creationId xmlns:p14="http://schemas.microsoft.com/office/powerpoint/2010/main" val="310753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hoto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88E225-D80C-4C72-AEBD-146DB73B2187}"/>
              </a:ext>
            </a:extLst>
          </p:cNvPr>
          <p:cNvSpPr>
            <a:spLocks noGrp="1"/>
          </p:cNvSpPr>
          <p:nvPr>
            <p:ph type="pic" sz="quarter" idx="10"/>
          </p:nvPr>
        </p:nvSpPr>
        <p:spPr>
          <a:xfrm>
            <a:off x="381000" y="2286000"/>
            <a:ext cx="5715000" cy="4572000"/>
          </a:xfrm>
          <a:prstGeom prst="rect">
            <a:avLst/>
          </a:prstGeom>
        </p:spPr>
        <p:txBody>
          <a:bodyPr/>
          <a:lstStyle>
            <a:lvl1pPr marL="0" indent="0">
              <a:buFontTx/>
              <a:buNone/>
              <a:defRPr/>
            </a:lvl1pPr>
          </a:lstStyle>
          <a:p>
            <a:endParaRPr lang="en-US"/>
          </a:p>
        </p:txBody>
      </p:sp>
      <p:sp>
        <p:nvSpPr>
          <p:cNvPr id="5" name="Picture Placeholder 4">
            <a:extLst>
              <a:ext uri="{FF2B5EF4-FFF2-40B4-BE49-F238E27FC236}">
                <a16:creationId xmlns:a16="http://schemas.microsoft.com/office/drawing/2014/main" id="{512C884D-3394-4CB1-8FE8-8FA0FCF61672}"/>
              </a:ext>
            </a:extLst>
          </p:cNvPr>
          <p:cNvSpPr>
            <a:spLocks noGrp="1"/>
          </p:cNvSpPr>
          <p:nvPr>
            <p:ph type="pic" sz="quarter" idx="11"/>
          </p:nvPr>
        </p:nvSpPr>
        <p:spPr>
          <a:xfrm>
            <a:off x="6781800" y="0"/>
            <a:ext cx="5029200" cy="2286000"/>
          </a:xfrm>
          <a:prstGeom prst="rect">
            <a:avLst/>
          </a:prstGeom>
        </p:spPr>
        <p:txBody>
          <a:bodyPr/>
          <a:lstStyle>
            <a:lvl1pPr marL="0" indent="0">
              <a:buFontTx/>
              <a:buNone/>
              <a:defRPr/>
            </a:lvl1pPr>
          </a:lstStyle>
          <a:p>
            <a:endParaRPr lang="en-US"/>
          </a:p>
        </p:txBody>
      </p:sp>
      <p:pic>
        <p:nvPicPr>
          <p:cNvPr id="4" name="Picture 3" descr="Logo, company name&#10;&#10;Description automatically generated">
            <a:extLst>
              <a:ext uri="{FF2B5EF4-FFF2-40B4-BE49-F238E27FC236}">
                <a16:creationId xmlns:a16="http://schemas.microsoft.com/office/drawing/2014/main" id="{08D9F072-4C1E-4C6E-95C8-DBA60F72DD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286" y="5943600"/>
            <a:ext cx="1733636" cy="694093"/>
          </a:xfrm>
          <a:prstGeom prst="rect">
            <a:avLst/>
          </a:prstGeom>
        </p:spPr>
      </p:pic>
    </p:spTree>
    <p:extLst>
      <p:ext uri="{BB962C8B-B14F-4D97-AF65-F5344CB8AC3E}">
        <p14:creationId xmlns:p14="http://schemas.microsoft.com/office/powerpoint/2010/main" val="106259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Galle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1053DF-B818-403C-BCC4-91BF684FF483}"/>
              </a:ext>
            </a:extLst>
          </p:cNvPr>
          <p:cNvSpPr>
            <a:spLocks noGrp="1"/>
          </p:cNvSpPr>
          <p:nvPr>
            <p:ph type="pic" sz="quarter" idx="10"/>
          </p:nvPr>
        </p:nvSpPr>
        <p:spPr>
          <a:xfrm>
            <a:off x="5638800" y="0"/>
            <a:ext cx="3048000" cy="4114800"/>
          </a:xfrm>
          <a:prstGeom prst="rect">
            <a:avLst/>
          </a:prstGeom>
        </p:spPr>
        <p:txBody>
          <a:bodyPr/>
          <a:lstStyle>
            <a:lvl1pPr marL="0" indent="0">
              <a:buFontTx/>
              <a:buNone/>
              <a:defRPr/>
            </a:lvl1pPr>
          </a:lstStyle>
          <a:p>
            <a:endParaRPr lang="en-US"/>
          </a:p>
        </p:txBody>
      </p:sp>
      <p:sp>
        <p:nvSpPr>
          <p:cNvPr id="13" name="Picture Placeholder 12">
            <a:extLst>
              <a:ext uri="{FF2B5EF4-FFF2-40B4-BE49-F238E27FC236}">
                <a16:creationId xmlns:a16="http://schemas.microsoft.com/office/drawing/2014/main" id="{1FCA8343-8DD2-407E-B660-F778FE9A4ABC}"/>
              </a:ext>
            </a:extLst>
          </p:cNvPr>
          <p:cNvSpPr>
            <a:spLocks noGrp="1"/>
          </p:cNvSpPr>
          <p:nvPr>
            <p:ph type="pic" sz="quarter" idx="11"/>
          </p:nvPr>
        </p:nvSpPr>
        <p:spPr>
          <a:xfrm>
            <a:off x="8915400" y="2733675"/>
            <a:ext cx="3048000" cy="4114800"/>
          </a:xfrm>
          <a:prstGeom prst="rect">
            <a:avLst/>
          </a:prstGeom>
        </p:spPr>
        <p:txBody>
          <a:bodyPr/>
          <a:lstStyle>
            <a:lvl1pPr marL="0" indent="0">
              <a:buNone/>
              <a:defRPr/>
            </a:lvl1pPr>
          </a:lstStyle>
          <a:p>
            <a:endParaRPr lang="en-US"/>
          </a:p>
        </p:txBody>
      </p:sp>
      <p:sp>
        <p:nvSpPr>
          <p:cNvPr id="15" name="Picture Placeholder 14">
            <a:extLst>
              <a:ext uri="{FF2B5EF4-FFF2-40B4-BE49-F238E27FC236}">
                <a16:creationId xmlns:a16="http://schemas.microsoft.com/office/drawing/2014/main" id="{CE3A82AB-6BE4-4839-A3DC-B9EE8D269EA6}"/>
              </a:ext>
            </a:extLst>
          </p:cNvPr>
          <p:cNvSpPr>
            <a:spLocks noGrp="1"/>
          </p:cNvSpPr>
          <p:nvPr>
            <p:ph type="pic" sz="quarter" idx="12"/>
          </p:nvPr>
        </p:nvSpPr>
        <p:spPr>
          <a:xfrm>
            <a:off x="8915400" y="0"/>
            <a:ext cx="3048000" cy="2514600"/>
          </a:xfrm>
          <a:prstGeom prst="rect">
            <a:avLst/>
          </a:prstGeom>
        </p:spPr>
        <p:txBody>
          <a:bodyPr/>
          <a:lstStyle>
            <a:lvl1pPr marL="0" indent="0">
              <a:buFontTx/>
              <a:buNone/>
              <a:defRPr/>
            </a:lvl1pPr>
          </a:lstStyle>
          <a:p>
            <a:endParaRPr lang="en-US"/>
          </a:p>
        </p:txBody>
      </p:sp>
      <p:sp>
        <p:nvSpPr>
          <p:cNvPr id="17" name="Picture Placeholder 16">
            <a:extLst>
              <a:ext uri="{FF2B5EF4-FFF2-40B4-BE49-F238E27FC236}">
                <a16:creationId xmlns:a16="http://schemas.microsoft.com/office/drawing/2014/main" id="{58FDBE2F-2AE0-491C-9396-37AC4602D723}"/>
              </a:ext>
            </a:extLst>
          </p:cNvPr>
          <p:cNvSpPr>
            <a:spLocks noGrp="1"/>
          </p:cNvSpPr>
          <p:nvPr>
            <p:ph type="pic" sz="quarter" idx="13"/>
          </p:nvPr>
        </p:nvSpPr>
        <p:spPr>
          <a:xfrm>
            <a:off x="5638800" y="4343400"/>
            <a:ext cx="3048000" cy="2505075"/>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566940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he Te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E3F2C18-1C47-49EC-852B-D57573A1DF51}"/>
              </a:ext>
            </a:extLst>
          </p:cNvPr>
          <p:cNvSpPr>
            <a:spLocks noGrp="1"/>
          </p:cNvSpPr>
          <p:nvPr userDrawn="1"/>
        </p:nvSpPr>
        <p:spPr>
          <a:xfrm>
            <a:off x="6207866" y="1981200"/>
            <a:ext cx="1848255" cy="1848255"/>
          </a:xfrm>
          <a:prstGeom prst="rect">
            <a:avLst/>
          </a:prstGeom>
        </p:spPr>
        <p:txBody>
          <a:bodyPr vert="horz" lIns="91440" tIns="45720" rIns="91440" bIns="45720" rtlCol="0">
            <a:normAutofit/>
          </a:bodyPr>
          <a:lstStyle/>
          <a:p>
            <a:endParaRPr lang="en-US"/>
          </a:p>
        </p:txBody>
      </p:sp>
      <p:sp>
        <p:nvSpPr>
          <p:cNvPr id="12" name="Picture Placeholder 4">
            <a:extLst>
              <a:ext uri="{FF2B5EF4-FFF2-40B4-BE49-F238E27FC236}">
                <a16:creationId xmlns:a16="http://schemas.microsoft.com/office/drawing/2014/main" id="{6B789FDB-0DEF-438D-94C6-3E8BD5D969FE}"/>
              </a:ext>
            </a:extLst>
          </p:cNvPr>
          <p:cNvSpPr>
            <a:spLocks noGrp="1"/>
          </p:cNvSpPr>
          <p:nvPr userDrawn="1"/>
        </p:nvSpPr>
        <p:spPr>
          <a:xfrm>
            <a:off x="4281789" y="1981200"/>
            <a:ext cx="1848255" cy="1848255"/>
          </a:xfrm>
          <a:prstGeom prst="rect">
            <a:avLst/>
          </a:prstGeom>
        </p:spPr>
        <p:txBody>
          <a:bodyPr vert="horz" lIns="91440" tIns="45720" rIns="91440" bIns="45720" rtlCol="0">
            <a:normAutofit/>
          </a:bodyPr>
          <a:lstStyle/>
          <a:p>
            <a:endParaRPr lang="en-US"/>
          </a:p>
        </p:txBody>
      </p:sp>
      <p:sp>
        <p:nvSpPr>
          <p:cNvPr id="14" name="Picture Placeholder 6">
            <a:extLst>
              <a:ext uri="{FF2B5EF4-FFF2-40B4-BE49-F238E27FC236}">
                <a16:creationId xmlns:a16="http://schemas.microsoft.com/office/drawing/2014/main" id="{4E344AC9-D6CC-4344-B639-4230DC0B46C4}"/>
              </a:ext>
            </a:extLst>
          </p:cNvPr>
          <p:cNvSpPr>
            <a:spLocks noGrp="1"/>
          </p:cNvSpPr>
          <p:nvPr userDrawn="1"/>
        </p:nvSpPr>
        <p:spPr>
          <a:xfrm>
            <a:off x="2355711" y="3907278"/>
            <a:ext cx="1848255" cy="1848255"/>
          </a:xfrm>
          <a:prstGeom prst="rect">
            <a:avLst/>
          </a:prstGeom>
        </p:spPr>
        <p:txBody>
          <a:bodyPr vert="horz" lIns="91440" tIns="45720" rIns="91440" bIns="45720" rtlCol="0">
            <a:normAutofit/>
          </a:bodyPr>
          <a:lstStyle/>
          <a:p>
            <a:endParaRPr lang="en-US"/>
          </a:p>
        </p:txBody>
      </p:sp>
      <p:sp>
        <p:nvSpPr>
          <p:cNvPr id="16" name="Picture Placeholder 9">
            <a:extLst>
              <a:ext uri="{FF2B5EF4-FFF2-40B4-BE49-F238E27FC236}">
                <a16:creationId xmlns:a16="http://schemas.microsoft.com/office/drawing/2014/main" id="{E9D32E30-A46B-463E-BA40-9D0AC106C250}"/>
              </a:ext>
            </a:extLst>
          </p:cNvPr>
          <p:cNvSpPr>
            <a:spLocks noGrp="1"/>
          </p:cNvSpPr>
          <p:nvPr userDrawn="1"/>
        </p:nvSpPr>
        <p:spPr>
          <a:xfrm>
            <a:off x="2355711" y="1981200"/>
            <a:ext cx="1848255" cy="1848255"/>
          </a:xfrm>
          <a:prstGeom prst="rect">
            <a:avLst/>
          </a:prstGeom>
        </p:spPr>
        <p:txBody>
          <a:bodyPr vert="horz" lIns="91440" tIns="45720" rIns="91440" bIns="45720" rtlCol="0">
            <a:normAutofit/>
          </a:bodyPr>
          <a:lstStyle/>
          <a:p>
            <a:endParaRPr lang="en-US"/>
          </a:p>
        </p:txBody>
      </p:sp>
      <p:sp>
        <p:nvSpPr>
          <p:cNvPr id="17" name="Picture Placeholder 11">
            <a:extLst>
              <a:ext uri="{FF2B5EF4-FFF2-40B4-BE49-F238E27FC236}">
                <a16:creationId xmlns:a16="http://schemas.microsoft.com/office/drawing/2014/main" id="{6C1A9A40-9051-4C5C-A6C3-DC9D7507E3E6}"/>
              </a:ext>
            </a:extLst>
          </p:cNvPr>
          <p:cNvSpPr>
            <a:spLocks noGrp="1"/>
          </p:cNvSpPr>
          <p:nvPr userDrawn="1"/>
        </p:nvSpPr>
        <p:spPr>
          <a:xfrm>
            <a:off x="4281789" y="3907278"/>
            <a:ext cx="1848255" cy="1848255"/>
          </a:xfrm>
          <a:prstGeom prst="rect">
            <a:avLst/>
          </a:prstGeom>
        </p:spPr>
        <p:txBody>
          <a:bodyPr vert="horz" lIns="91440" tIns="45720" rIns="91440" bIns="45720" rtlCol="0">
            <a:normAutofit/>
          </a:bodyPr>
          <a:lstStyle/>
          <a:p>
            <a:endParaRPr lang="en-US"/>
          </a:p>
        </p:txBody>
      </p:sp>
      <p:sp>
        <p:nvSpPr>
          <p:cNvPr id="18" name="Picture Placeholder 14">
            <a:extLst>
              <a:ext uri="{FF2B5EF4-FFF2-40B4-BE49-F238E27FC236}">
                <a16:creationId xmlns:a16="http://schemas.microsoft.com/office/drawing/2014/main" id="{90631801-9B2F-443E-90D3-1F13053C496E}"/>
              </a:ext>
            </a:extLst>
          </p:cNvPr>
          <p:cNvSpPr>
            <a:spLocks noGrp="1"/>
          </p:cNvSpPr>
          <p:nvPr userDrawn="1"/>
        </p:nvSpPr>
        <p:spPr>
          <a:xfrm>
            <a:off x="8133945" y="1981200"/>
            <a:ext cx="1848255" cy="1848255"/>
          </a:xfrm>
          <a:prstGeom prst="rect">
            <a:avLst/>
          </a:prstGeom>
        </p:spPr>
        <p:txBody>
          <a:bodyPr vert="horz" lIns="91440" tIns="45720" rIns="91440" bIns="45720" rtlCol="0">
            <a:normAutofit/>
          </a:bodyPr>
          <a:lstStyle/>
          <a:p>
            <a:endParaRPr lang="en-US"/>
          </a:p>
        </p:txBody>
      </p:sp>
      <p:sp>
        <p:nvSpPr>
          <p:cNvPr id="19" name="Picture Placeholder 16">
            <a:extLst>
              <a:ext uri="{FF2B5EF4-FFF2-40B4-BE49-F238E27FC236}">
                <a16:creationId xmlns:a16="http://schemas.microsoft.com/office/drawing/2014/main" id="{79764AEC-56F7-41CD-A404-AD6DAA65DF94}"/>
              </a:ext>
            </a:extLst>
          </p:cNvPr>
          <p:cNvSpPr>
            <a:spLocks noGrp="1"/>
          </p:cNvSpPr>
          <p:nvPr userDrawn="1"/>
        </p:nvSpPr>
        <p:spPr>
          <a:xfrm>
            <a:off x="8133945" y="3907278"/>
            <a:ext cx="1848255" cy="1848255"/>
          </a:xfrm>
          <a:prstGeom prst="rect">
            <a:avLst/>
          </a:prstGeom>
        </p:spPr>
        <p:txBody>
          <a:bodyPr vert="horz" lIns="91440" tIns="45720" rIns="91440" bIns="45720" rtlCol="0">
            <a:normAutofit/>
          </a:bodyPr>
          <a:lstStyle/>
          <a:p>
            <a:endParaRPr lang="en-US"/>
          </a:p>
        </p:txBody>
      </p:sp>
      <p:sp>
        <p:nvSpPr>
          <p:cNvPr id="20" name="Picture Placeholder 18">
            <a:extLst>
              <a:ext uri="{FF2B5EF4-FFF2-40B4-BE49-F238E27FC236}">
                <a16:creationId xmlns:a16="http://schemas.microsoft.com/office/drawing/2014/main" id="{A60B08DE-3D30-4A2D-A3AF-4552FD6314C7}"/>
              </a:ext>
            </a:extLst>
          </p:cNvPr>
          <p:cNvSpPr>
            <a:spLocks noGrp="1"/>
          </p:cNvSpPr>
          <p:nvPr userDrawn="1"/>
        </p:nvSpPr>
        <p:spPr>
          <a:xfrm>
            <a:off x="6207867" y="3907278"/>
            <a:ext cx="1848255" cy="1848255"/>
          </a:xfrm>
          <a:prstGeom prst="rect">
            <a:avLst/>
          </a:prstGeom>
        </p:spPr>
        <p:txBody>
          <a:bodyPr vert="horz" lIns="91440" tIns="45720" rIns="91440" bIns="45720" rtlCol="0">
            <a:normAutofit/>
          </a:bodyPr>
          <a:lstStyle/>
          <a:p>
            <a:endParaRPr lang="en-US"/>
          </a:p>
        </p:txBody>
      </p:sp>
      <p:sp>
        <p:nvSpPr>
          <p:cNvPr id="23" name="Picture Placeholder 2">
            <a:extLst>
              <a:ext uri="{FF2B5EF4-FFF2-40B4-BE49-F238E27FC236}">
                <a16:creationId xmlns:a16="http://schemas.microsoft.com/office/drawing/2014/main" id="{8DF9B079-2419-437E-A352-55CB3A61CFEB}"/>
              </a:ext>
            </a:extLst>
          </p:cNvPr>
          <p:cNvSpPr>
            <a:spLocks noGrp="1"/>
          </p:cNvSpPr>
          <p:nvPr>
            <p:ph type="pic" sz="quarter" idx="21"/>
          </p:nvPr>
        </p:nvSpPr>
        <p:spPr>
          <a:xfrm>
            <a:off x="8006284" y="1698451"/>
            <a:ext cx="1848255" cy="1848255"/>
          </a:xfrm>
          <a:prstGeom prst="rect">
            <a:avLst/>
          </a:prstGeom>
        </p:spPr>
      </p:sp>
      <p:sp>
        <p:nvSpPr>
          <p:cNvPr id="24" name="Picture Placeholder 4">
            <a:extLst>
              <a:ext uri="{FF2B5EF4-FFF2-40B4-BE49-F238E27FC236}">
                <a16:creationId xmlns:a16="http://schemas.microsoft.com/office/drawing/2014/main" id="{DE41E36D-4BDA-422F-8E75-BC23F3F7F2DC}"/>
              </a:ext>
            </a:extLst>
          </p:cNvPr>
          <p:cNvSpPr>
            <a:spLocks noGrp="1"/>
          </p:cNvSpPr>
          <p:nvPr>
            <p:ph type="pic" sz="quarter" idx="13"/>
          </p:nvPr>
        </p:nvSpPr>
        <p:spPr>
          <a:xfrm>
            <a:off x="6080207" y="1698451"/>
            <a:ext cx="1848255" cy="1848255"/>
          </a:xfrm>
          <a:prstGeom prst="rect">
            <a:avLst/>
          </a:prstGeom>
        </p:spPr>
      </p:sp>
      <p:sp>
        <p:nvSpPr>
          <p:cNvPr id="25" name="Picture Placeholder 6">
            <a:extLst>
              <a:ext uri="{FF2B5EF4-FFF2-40B4-BE49-F238E27FC236}">
                <a16:creationId xmlns:a16="http://schemas.microsoft.com/office/drawing/2014/main" id="{6F430D6D-B06A-412C-A1B5-0BEB4F7D57A0}"/>
              </a:ext>
            </a:extLst>
          </p:cNvPr>
          <p:cNvSpPr>
            <a:spLocks noGrp="1"/>
          </p:cNvSpPr>
          <p:nvPr>
            <p:ph type="pic" sz="quarter" idx="18"/>
          </p:nvPr>
        </p:nvSpPr>
        <p:spPr>
          <a:xfrm>
            <a:off x="4154129" y="3624529"/>
            <a:ext cx="1848255" cy="1848255"/>
          </a:xfrm>
          <a:prstGeom prst="rect">
            <a:avLst/>
          </a:prstGeom>
        </p:spPr>
      </p:sp>
      <p:sp>
        <p:nvSpPr>
          <p:cNvPr id="26" name="Picture Placeholder 9">
            <a:extLst>
              <a:ext uri="{FF2B5EF4-FFF2-40B4-BE49-F238E27FC236}">
                <a16:creationId xmlns:a16="http://schemas.microsoft.com/office/drawing/2014/main" id="{9C31842B-83D9-43BB-9E0D-01065BABD749}"/>
              </a:ext>
            </a:extLst>
          </p:cNvPr>
          <p:cNvSpPr>
            <a:spLocks noGrp="1"/>
          </p:cNvSpPr>
          <p:nvPr>
            <p:ph type="pic" sz="quarter" idx="14"/>
          </p:nvPr>
        </p:nvSpPr>
        <p:spPr>
          <a:xfrm>
            <a:off x="4154129" y="1698451"/>
            <a:ext cx="1848255" cy="1848255"/>
          </a:xfrm>
          <a:prstGeom prst="rect">
            <a:avLst/>
          </a:prstGeom>
        </p:spPr>
      </p:sp>
      <p:sp>
        <p:nvSpPr>
          <p:cNvPr id="27" name="Picture Placeholder 11">
            <a:extLst>
              <a:ext uri="{FF2B5EF4-FFF2-40B4-BE49-F238E27FC236}">
                <a16:creationId xmlns:a16="http://schemas.microsoft.com/office/drawing/2014/main" id="{B9B84A5F-71EF-4504-B0F8-FC5D0426AAB2}"/>
              </a:ext>
            </a:extLst>
          </p:cNvPr>
          <p:cNvSpPr>
            <a:spLocks noGrp="1"/>
          </p:cNvSpPr>
          <p:nvPr>
            <p:ph type="pic" sz="quarter" idx="17"/>
          </p:nvPr>
        </p:nvSpPr>
        <p:spPr>
          <a:xfrm>
            <a:off x="6080207" y="3624529"/>
            <a:ext cx="1848255" cy="1848255"/>
          </a:xfrm>
          <a:prstGeom prst="rect">
            <a:avLst/>
          </a:prstGeom>
        </p:spPr>
      </p:sp>
      <p:sp>
        <p:nvSpPr>
          <p:cNvPr id="28" name="Picture Placeholder 14">
            <a:extLst>
              <a:ext uri="{FF2B5EF4-FFF2-40B4-BE49-F238E27FC236}">
                <a16:creationId xmlns:a16="http://schemas.microsoft.com/office/drawing/2014/main" id="{33B84DE5-3DC0-4EEF-8BE8-942E9271FD00}"/>
              </a:ext>
            </a:extLst>
          </p:cNvPr>
          <p:cNvSpPr>
            <a:spLocks noGrp="1"/>
          </p:cNvSpPr>
          <p:nvPr>
            <p:ph type="pic" sz="quarter" idx="15"/>
          </p:nvPr>
        </p:nvSpPr>
        <p:spPr>
          <a:xfrm>
            <a:off x="9932363" y="1698451"/>
            <a:ext cx="1848255" cy="1848255"/>
          </a:xfrm>
          <a:prstGeom prst="rect">
            <a:avLst/>
          </a:prstGeom>
        </p:spPr>
      </p:sp>
      <p:sp>
        <p:nvSpPr>
          <p:cNvPr id="29" name="Picture Placeholder 16">
            <a:extLst>
              <a:ext uri="{FF2B5EF4-FFF2-40B4-BE49-F238E27FC236}">
                <a16:creationId xmlns:a16="http://schemas.microsoft.com/office/drawing/2014/main" id="{DFD22FFE-C43A-4B50-BD2F-234AD644B71F}"/>
              </a:ext>
            </a:extLst>
          </p:cNvPr>
          <p:cNvSpPr>
            <a:spLocks noGrp="1"/>
          </p:cNvSpPr>
          <p:nvPr>
            <p:ph type="pic" sz="quarter" idx="19"/>
          </p:nvPr>
        </p:nvSpPr>
        <p:spPr>
          <a:xfrm>
            <a:off x="9932363" y="3624529"/>
            <a:ext cx="1848255" cy="1848255"/>
          </a:xfrm>
          <a:prstGeom prst="rect">
            <a:avLst/>
          </a:prstGeom>
        </p:spPr>
      </p:sp>
      <p:sp>
        <p:nvSpPr>
          <p:cNvPr id="30" name="Picture Placeholder 18">
            <a:extLst>
              <a:ext uri="{FF2B5EF4-FFF2-40B4-BE49-F238E27FC236}">
                <a16:creationId xmlns:a16="http://schemas.microsoft.com/office/drawing/2014/main" id="{7205A2BE-D977-4CF6-8CC7-CB4D1F6B8B27}"/>
              </a:ext>
            </a:extLst>
          </p:cNvPr>
          <p:cNvSpPr>
            <a:spLocks noGrp="1"/>
          </p:cNvSpPr>
          <p:nvPr>
            <p:ph type="pic" sz="quarter" idx="20"/>
          </p:nvPr>
        </p:nvSpPr>
        <p:spPr>
          <a:xfrm>
            <a:off x="8006285" y="3624529"/>
            <a:ext cx="1848255" cy="1848255"/>
          </a:xfrm>
          <a:prstGeom prst="rect">
            <a:avLst/>
          </a:prstGeom>
        </p:spPr>
      </p:sp>
    </p:spTree>
    <p:extLst>
      <p:ext uri="{BB962C8B-B14F-4D97-AF65-F5344CB8AC3E}">
        <p14:creationId xmlns:p14="http://schemas.microsoft.com/office/powerpoint/2010/main" val="154663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deang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0" y="1295400"/>
            <a:ext cx="12192000" cy="3200400"/>
          </a:xfrm>
          <a:prstGeom prst="rect">
            <a:avLst/>
          </a:prstGeom>
        </p:spPr>
        <p:txBody>
          <a:bodyPr/>
          <a:lstStyle>
            <a:lvl1pPr marL="0" indent="0">
              <a:buFontTx/>
              <a:buNone/>
              <a:defRPr/>
            </a:lvl1pPr>
          </a:lstStyle>
          <a:p>
            <a:endParaRPr lang="en-US"/>
          </a:p>
        </p:txBody>
      </p:sp>
    </p:spTree>
    <p:extLst>
      <p:ext uri="{BB962C8B-B14F-4D97-AF65-F5344CB8AC3E}">
        <p14:creationId xmlns:p14="http://schemas.microsoft.com/office/powerpoint/2010/main" val="493215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Photo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4648200" y="0"/>
            <a:ext cx="7543800" cy="6858000"/>
          </a:xfrm>
          <a:prstGeom prst="rect">
            <a:avLst/>
          </a:prstGeom>
        </p:spPr>
        <p:txBody>
          <a:bodyPr/>
          <a:lstStyle>
            <a:lvl1pPr marL="0" indent="0">
              <a:buFontTx/>
              <a:buNone/>
              <a:defRPr/>
            </a:lvl1pPr>
          </a:lstStyle>
          <a:p>
            <a:endParaRPr lang="en-US"/>
          </a:p>
        </p:txBody>
      </p:sp>
      <p:sp>
        <p:nvSpPr>
          <p:cNvPr id="3" name="Text Placeholder 2">
            <a:extLst>
              <a:ext uri="{FF2B5EF4-FFF2-40B4-BE49-F238E27FC236}">
                <a16:creationId xmlns:a16="http://schemas.microsoft.com/office/drawing/2014/main" id="{BFB29A79-B119-4758-AAF0-FBBAB014601A}"/>
              </a:ext>
            </a:extLst>
          </p:cNvPr>
          <p:cNvSpPr>
            <a:spLocks noGrp="1"/>
          </p:cNvSpPr>
          <p:nvPr>
            <p:ph type="body" sz="quarter" idx="11" hasCustomPrompt="1"/>
          </p:nvPr>
        </p:nvSpPr>
        <p:spPr>
          <a:xfrm>
            <a:off x="367748" y="1550988"/>
            <a:ext cx="3707365" cy="4094162"/>
          </a:xfrm>
          <a:prstGeom prst="rect">
            <a:avLst/>
          </a:prstGeom>
        </p:spPr>
        <p:txBody>
          <a:bodyPr lIns="0" tIns="0" rIns="0" bIns="0"/>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Text goes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295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Photo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0" y="0"/>
            <a:ext cx="7010400" cy="6858000"/>
          </a:xfrm>
          <a:prstGeom prst="rect">
            <a:avLst/>
          </a:prstGeom>
          <a:noFill/>
        </p:spPr>
        <p:txBody>
          <a:bodyPr/>
          <a:lstStyle>
            <a:lvl1pPr marL="0" indent="0">
              <a:buFontTx/>
              <a:buNone/>
              <a:defRPr/>
            </a:lvl1pPr>
          </a:lstStyle>
          <a:p>
            <a:endParaRPr lang="en-US"/>
          </a:p>
        </p:txBody>
      </p:sp>
    </p:spTree>
    <p:extLst>
      <p:ext uri="{BB962C8B-B14F-4D97-AF65-F5344CB8AC3E}">
        <p14:creationId xmlns:p14="http://schemas.microsoft.com/office/powerpoint/2010/main" val="219273424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nt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4038600" y="27122"/>
            <a:ext cx="4114800" cy="6846376"/>
          </a:xfrm>
          <a:prstGeom prst="rect">
            <a:avLst/>
          </a:prstGeom>
        </p:spPr>
        <p:txBody>
          <a:bodyPr/>
          <a:lstStyle>
            <a:lvl1pPr marL="0" indent="0">
              <a:buFontTx/>
              <a:buNone/>
              <a:defRPr/>
            </a:lvl1pPr>
          </a:lstStyle>
          <a:p>
            <a:endParaRPr lang="en-US"/>
          </a:p>
        </p:txBody>
      </p:sp>
    </p:spTree>
    <p:extLst>
      <p:ext uri="{BB962C8B-B14F-4D97-AF65-F5344CB8AC3E}">
        <p14:creationId xmlns:p14="http://schemas.microsoft.com/office/powerpoint/2010/main" val="884648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Photo w/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0" y="0"/>
            <a:ext cx="12192000" cy="3886200"/>
          </a:xfrm>
          <a:prstGeom prst="rect">
            <a:avLst/>
          </a:prstGeom>
        </p:spPr>
        <p:txBody>
          <a:bodyPr/>
          <a:lstStyle>
            <a:lvl1pPr marL="0" indent="0">
              <a:buFontTx/>
              <a:buNone/>
              <a:defRPr/>
            </a:lvl1pPr>
          </a:lstStyle>
          <a:p>
            <a:endParaRPr lang="en-US"/>
          </a:p>
        </p:txBody>
      </p:sp>
    </p:spTree>
    <p:extLst>
      <p:ext uri="{BB962C8B-B14F-4D97-AF65-F5344CB8AC3E}">
        <p14:creationId xmlns:p14="http://schemas.microsoft.com/office/powerpoint/2010/main" val="3291004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nner Photo w/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0" y="0"/>
            <a:ext cx="12192000" cy="3429000"/>
          </a:xfrm>
          <a:prstGeom prst="rect">
            <a:avLst/>
          </a:prstGeom>
          <a:noFill/>
        </p:spPr>
        <p:txBody>
          <a:bodyPr/>
          <a:lstStyle>
            <a:lvl1pPr marL="0" indent="0">
              <a:buFontTx/>
              <a:buNone/>
              <a:defRPr/>
            </a:lvl1pPr>
          </a:lstStyle>
          <a:p>
            <a:endParaRPr lang="en-US"/>
          </a:p>
        </p:txBody>
      </p:sp>
      <p:sp>
        <p:nvSpPr>
          <p:cNvPr id="6" name="Picture Placeholder 5">
            <a:extLst>
              <a:ext uri="{FF2B5EF4-FFF2-40B4-BE49-F238E27FC236}">
                <a16:creationId xmlns:a16="http://schemas.microsoft.com/office/drawing/2014/main" id="{89393922-6A0A-4EE1-BDA9-B29C5333C7DD}"/>
              </a:ext>
            </a:extLst>
          </p:cNvPr>
          <p:cNvSpPr>
            <a:spLocks noGrp="1"/>
          </p:cNvSpPr>
          <p:nvPr>
            <p:ph type="pic" sz="quarter" idx="11"/>
          </p:nvPr>
        </p:nvSpPr>
        <p:spPr>
          <a:xfrm>
            <a:off x="1627189" y="2603096"/>
            <a:ext cx="1650402" cy="1651808"/>
          </a:xfrm>
          <a:prstGeom prst="flowChartConnector">
            <a:avLst/>
          </a:prstGeom>
          <a:solidFill>
            <a:schemeClr val="tx2"/>
          </a:solidFill>
          <a:ln w="12700">
            <a:solidFill>
              <a:schemeClr val="bg1"/>
            </a:solidFill>
          </a:ln>
        </p:spPr>
        <p:txBody>
          <a:bodyPr/>
          <a:lstStyle>
            <a:lvl1pPr marL="0" indent="0">
              <a:buNone/>
              <a:defRPr/>
            </a:lvl1pPr>
          </a:lstStyle>
          <a:p>
            <a:endParaRPr lang="en-US"/>
          </a:p>
        </p:txBody>
      </p:sp>
      <p:sp>
        <p:nvSpPr>
          <p:cNvPr id="7" name="Picture Placeholder 5">
            <a:extLst>
              <a:ext uri="{FF2B5EF4-FFF2-40B4-BE49-F238E27FC236}">
                <a16:creationId xmlns:a16="http://schemas.microsoft.com/office/drawing/2014/main" id="{01415096-96A4-4ADE-8897-2B96C17F5234}"/>
              </a:ext>
            </a:extLst>
          </p:cNvPr>
          <p:cNvSpPr>
            <a:spLocks noGrp="1"/>
          </p:cNvSpPr>
          <p:nvPr>
            <p:ph type="pic" sz="quarter" idx="12"/>
          </p:nvPr>
        </p:nvSpPr>
        <p:spPr>
          <a:xfrm>
            <a:off x="5271069" y="2603096"/>
            <a:ext cx="1650402" cy="1651808"/>
          </a:xfrm>
          <a:prstGeom prst="flowChartConnector">
            <a:avLst/>
          </a:prstGeom>
          <a:solidFill>
            <a:schemeClr val="tx2"/>
          </a:solidFill>
          <a:ln w="12700">
            <a:solidFill>
              <a:schemeClr val="bg1"/>
            </a:solidFill>
          </a:ln>
        </p:spPr>
        <p:txBody>
          <a:bodyPr/>
          <a:lstStyle>
            <a:lvl1pPr marL="0" indent="0">
              <a:buNone/>
              <a:defRPr/>
            </a:lvl1pPr>
          </a:lstStyle>
          <a:p>
            <a:endParaRPr lang="en-US"/>
          </a:p>
        </p:txBody>
      </p:sp>
      <p:sp>
        <p:nvSpPr>
          <p:cNvPr id="8" name="Picture Placeholder 5">
            <a:extLst>
              <a:ext uri="{FF2B5EF4-FFF2-40B4-BE49-F238E27FC236}">
                <a16:creationId xmlns:a16="http://schemas.microsoft.com/office/drawing/2014/main" id="{1DBF98CE-06D0-4C87-B7F1-2E19B9B692FB}"/>
              </a:ext>
            </a:extLst>
          </p:cNvPr>
          <p:cNvSpPr>
            <a:spLocks noGrp="1"/>
          </p:cNvSpPr>
          <p:nvPr>
            <p:ph type="pic" sz="quarter" idx="13"/>
          </p:nvPr>
        </p:nvSpPr>
        <p:spPr>
          <a:xfrm>
            <a:off x="8914409" y="2603096"/>
            <a:ext cx="1650402" cy="1651808"/>
          </a:xfrm>
          <a:prstGeom prst="flowChartConnector">
            <a:avLst/>
          </a:prstGeom>
          <a:solidFill>
            <a:schemeClr val="tx2"/>
          </a:solidFill>
          <a:ln w="12700">
            <a:solidFill>
              <a:schemeClr val="bg1"/>
            </a:solidFill>
          </a:ln>
        </p:spPr>
        <p:txBody>
          <a:bodyPr/>
          <a:lstStyle>
            <a:lvl1pPr marL="0" indent="0">
              <a:buNone/>
              <a:defRPr/>
            </a:lvl1pPr>
          </a:lstStyle>
          <a:p>
            <a:endParaRPr lang="en-US"/>
          </a:p>
        </p:txBody>
      </p:sp>
    </p:spTree>
    <p:extLst>
      <p:ext uri="{BB962C8B-B14F-4D97-AF65-F5344CB8AC3E}">
        <p14:creationId xmlns:p14="http://schemas.microsoft.com/office/powerpoint/2010/main" val="108739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w/ Contact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5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w/ Ins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320A6E-289C-4172-A64C-7B4805937E1E}"/>
              </a:ext>
            </a:extLst>
          </p:cNvPr>
          <p:cNvSpPr>
            <a:spLocks noGrp="1"/>
          </p:cNvSpPr>
          <p:nvPr>
            <p:ph type="pic" sz="quarter" idx="10"/>
          </p:nvPr>
        </p:nvSpPr>
        <p:spPr>
          <a:xfrm>
            <a:off x="533400" y="0"/>
            <a:ext cx="5257800" cy="6858000"/>
          </a:xfrm>
          <a:prstGeom prst="rect">
            <a:avLst/>
          </a:prstGeom>
        </p:spPr>
        <p:txBody>
          <a:bodyPr/>
          <a:lstStyle>
            <a:lvl1pPr marL="0" indent="0">
              <a:buFontTx/>
              <a:buNone/>
              <a:defRPr/>
            </a:lvl1pPr>
          </a:lstStyle>
          <a:p>
            <a:endParaRPr lang="en-US"/>
          </a:p>
        </p:txBody>
      </p:sp>
      <p:sp>
        <p:nvSpPr>
          <p:cNvPr id="7" name="Picture Placeholder 6">
            <a:extLst>
              <a:ext uri="{FF2B5EF4-FFF2-40B4-BE49-F238E27FC236}">
                <a16:creationId xmlns:a16="http://schemas.microsoft.com/office/drawing/2014/main" id="{77554802-14A2-4EE0-B0F4-E61A8C4DCC2C}"/>
              </a:ext>
            </a:extLst>
          </p:cNvPr>
          <p:cNvSpPr>
            <a:spLocks noGrp="1"/>
          </p:cNvSpPr>
          <p:nvPr>
            <p:ph type="pic" sz="quarter" idx="11"/>
          </p:nvPr>
        </p:nvSpPr>
        <p:spPr>
          <a:xfrm>
            <a:off x="4648204" y="3848100"/>
            <a:ext cx="2590800" cy="2590800"/>
          </a:xfrm>
          <a:prstGeom prst="ellipse">
            <a:avLst/>
          </a:prstGeom>
          <a:ln w="50800">
            <a:solidFill>
              <a:schemeClr val="bg1"/>
            </a:solidFill>
          </a:ln>
        </p:spPr>
        <p:txBody>
          <a:bodyPr/>
          <a:lstStyle>
            <a:lvl1pPr marL="0" indent="0">
              <a:buFontTx/>
              <a:buNone/>
              <a:defRPr/>
            </a:lvl1pPr>
          </a:lstStyle>
          <a:p>
            <a:endParaRPr lang="en-US"/>
          </a:p>
        </p:txBody>
      </p:sp>
      <p:sp>
        <p:nvSpPr>
          <p:cNvPr id="8" name="Picture Placeholder 6">
            <a:extLst>
              <a:ext uri="{FF2B5EF4-FFF2-40B4-BE49-F238E27FC236}">
                <a16:creationId xmlns:a16="http://schemas.microsoft.com/office/drawing/2014/main" id="{BD6B6F57-F665-49B0-A4FC-A922BB257FBF}"/>
              </a:ext>
            </a:extLst>
          </p:cNvPr>
          <p:cNvSpPr>
            <a:spLocks noGrp="1"/>
          </p:cNvSpPr>
          <p:nvPr>
            <p:ph type="pic" sz="quarter" idx="12"/>
          </p:nvPr>
        </p:nvSpPr>
        <p:spPr>
          <a:xfrm>
            <a:off x="4601707" y="838200"/>
            <a:ext cx="2590800" cy="2590800"/>
          </a:xfrm>
          <a:prstGeom prst="ellipse">
            <a:avLst/>
          </a:prstGeom>
          <a:ln w="50800">
            <a:solidFill>
              <a:schemeClr val="bg1"/>
            </a:solidFill>
          </a:ln>
        </p:spPr>
        <p:txBody>
          <a:bodyPr/>
          <a:lstStyle>
            <a:lvl1pPr marL="0" indent="0">
              <a:buFontTx/>
              <a:buNone/>
              <a:defRPr/>
            </a:lvl1pPr>
          </a:lstStyle>
          <a:p>
            <a:endParaRPr lang="en-US"/>
          </a:p>
        </p:txBody>
      </p:sp>
      <p:pic>
        <p:nvPicPr>
          <p:cNvPr id="5" name="Picture 4" descr="Logo, company name&#10;&#10;Description automatically generated">
            <a:extLst>
              <a:ext uri="{FF2B5EF4-FFF2-40B4-BE49-F238E27FC236}">
                <a16:creationId xmlns:a16="http://schemas.microsoft.com/office/drawing/2014/main" id="{75A5BC78-7ACA-40B0-A001-454F4EE5CA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286" y="5943600"/>
            <a:ext cx="1733636" cy="694093"/>
          </a:xfrm>
          <a:prstGeom prst="rect">
            <a:avLst/>
          </a:prstGeom>
        </p:spPr>
      </p:pic>
    </p:spTree>
    <p:extLst>
      <p:ext uri="{BB962C8B-B14F-4D97-AF65-F5344CB8AC3E}">
        <p14:creationId xmlns:p14="http://schemas.microsoft.com/office/powerpoint/2010/main" val="4116462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y Blu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010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31ED74BA-AB06-4670-85AE-80C2AB46FFAC}"/>
              </a:ext>
            </a:extLst>
          </p:cNvPr>
          <p:cNvSpPr>
            <a:spLocks noGrp="1"/>
          </p:cNvSpPr>
          <p:nvPr>
            <p:ph type="media" sz="quarter" idx="10" hasCustomPrompt="1"/>
          </p:nvPr>
        </p:nvSpPr>
        <p:spPr>
          <a:xfrm>
            <a:off x="1638300" y="1019175"/>
            <a:ext cx="8915400" cy="4663440"/>
          </a:xfrm>
          <a:prstGeom prst="rect">
            <a:avLst/>
          </a:prstGeom>
        </p:spPr>
        <p:txBody>
          <a:bodyPr/>
          <a:lstStyle>
            <a:lvl1pPr marL="0" indent="0">
              <a:buNone/>
              <a:defRPr/>
            </a:lvl1pPr>
          </a:lstStyle>
          <a:p>
            <a:r>
              <a:rPr lang="en-US"/>
              <a:t>Insert Video</a:t>
            </a:r>
          </a:p>
        </p:txBody>
      </p:sp>
    </p:spTree>
    <p:extLst>
      <p:ext uri="{BB962C8B-B14F-4D97-AF65-F5344CB8AC3E}">
        <p14:creationId xmlns:p14="http://schemas.microsoft.com/office/powerpoint/2010/main" val="276360580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ptown Sidebar Sl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BC308BA8-0FDB-4437-8E74-35345FACBF94}"/>
              </a:ext>
            </a:extLst>
          </p:cNvPr>
          <p:cNvSpPr>
            <a:spLocks noGrp="1"/>
          </p:cNvSpPr>
          <p:nvPr>
            <p:ph type="chart" sz="quarter" idx="10"/>
          </p:nvPr>
        </p:nvSpPr>
        <p:spPr>
          <a:xfrm>
            <a:off x="4191000" y="1600200"/>
            <a:ext cx="7236725" cy="4572000"/>
          </a:xfrm>
          <a:prstGeom prst="rect">
            <a:avLst/>
          </a:prstGeom>
        </p:spPr>
        <p:txBody>
          <a:bodyPr/>
          <a:lstStyle>
            <a:lvl1pPr marL="0" indent="0">
              <a:buFontTx/>
              <a:buNone/>
              <a:defRPr/>
            </a:lvl1pPr>
          </a:lstStyle>
          <a:p>
            <a:endParaRPr lang="en-US"/>
          </a:p>
        </p:txBody>
      </p:sp>
    </p:spTree>
    <p:extLst>
      <p:ext uri="{BB962C8B-B14F-4D97-AF65-F5344CB8AC3E}">
        <p14:creationId xmlns:p14="http://schemas.microsoft.com/office/powerpoint/2010/main" val="3976985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y Blue Sidebar Sl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191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ty Blue Sidebar w/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ED43E6F-8F1E-4894-80EA-53F43ACA480C}"/>
              </a:ext>
            </a:extLst>
          </p:cNvPr>
          <p:cNvSpPr>
            <a:spLocks noGrp="1"/>
          </p:cNvSpPr>
          <p:nvPr>
            <p:ph type="pic" sz="quarter" idx="10"/>
          </p:nvPr>
        </p:nvSpPr>
        <p:spPr>
          <a:xfrm>
            <a:off x="4343400" y="2362200"/>
            <a:ext cx="7086600" cy="449580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3260771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ity Blue Sidebar w/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4752BAEC-3905-44E6-BE99-E2775932A7ED}"/>
              </a:ext>
            </a:extLst>
          </p:cNvPr>
          <p:cNvSpPr>
            <a:spLocks noGrp="1"/>
          </p:cNvSpPr>
          <p:nvPr>
            <p:ph type="chart" sz="quarter" idx="10"/>
          </p:nvPr>
        </p:nvSpPr>
        <p:spPr>
          <a:xfrm>
            <a:off x="4383088" y="1560513"/>
            <a:ext cx="6977061" cy="466090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999132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y Blue Sidebar w/ Top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ED43E6F-8F1E-4894-80EA-53F43ACA480C}"/>
              </a:ext>
            </a:extLst>
          </p:cNvPr>
          <p:cNvSpPr>
            <a:spLocks noGrp="1"/>
          </p:cNvSpPr>
          <p:nvPr>
            <p:ph type="pic" sz="quarter" idx="10"/>
          </p:nvPr>
        </p:nvSpPr>
        <p:spPr>
          <a:xfrm>
            <a:off x="4343400" y="0"/>
            <a:ext cx="7086600" cy="449580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892303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idebar City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090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enter Photo w/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82278DE7-8DC7-4EF2-92D6-85AF22EB259C}"/>
              </a:ext>
            </a:extLst>
          </p:cNvPr>
          <p:cNvSpPr>
            <a:spLocks noGrp="1"/>
          </p:cNvSpPr>
          <p:nvPr>
            <p:ph type="pic" sz="quarter" idx="10"/>
          </p:nvPr>
        </p:nvSpPr>
        <p:spPr>
          <a:xfrm>
            <a:off x="4038600" y="0"/>
            <a:ext cx="3962400" cy="6858000"/>
          </a:xfrm>
          <a:prstGeom prst="rect">
            <a:avLst/>
          </a:prstGeom>
        </p:spPr>
        <p:txBody>
          <a:bodyPr/>
          <a:lstStyle>
            <a:lvl1pPr marL="0" indent="0">
              <a:buFontTx/>
              <a:buNone/>
              <a:defRPr/>
            </a:lvl1pPr>
          </a:lstStyle>
          <a:p>
            <a:endParaRPr lang="en-US"/>
          </a:p>
        </p:txBody>
      </p:sp>
    </p:spTree>
    <p:extLst>
      <p:ext uri="{BB962C8B-B14F-4D97-AF65-F5344CB8AC3E}">
        <p14:creationId xmlns:p14="http://schemas.microsoft.com/office/powerpoint/2010/main" val="34351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w/ Right Image 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8D22FA3-B90B-4D95-9C01-53C6ACDE69D6}"/>
              </a:ext>
            </a:extLst>
          </p:cNvPr>
          <p:cNvSpPr>
            <a:spLocks noGrp="1"/>
          </p:cNvSpPr>
          <p:nvPr>
            <p:ph type="pic" sz="quarter" idx="10"/>
          </p:nvPr>
        </p:nvSpPr>
        <p:spPr>
          <a:xfrm>
            <a:off x="5867400" y="0"/>
            <a:ext cx="6324600" cy="6858000"/>
          </a:xfrm>
          <a:prstGeom prst="rect">
            <a:avLst/>
          </a:prstGeom>
        </p:spPr>
        <p:txBody>
          <a:bodyPr/>
          <a:lstStyle>
            <a:lvl1pPr marL="0" indent="0">
              <a:buFontTx/>
              <a:buNone/>
              <a:defRPr/>
            </a:lvl1pPr>
          </a:lstStyle>
          <a:p>
            <a:endParaRPr lang="en-US"/>
          </a:p>
        </p:txBody>
      </p:sp>
    </p:spTree>
    <p:extLst>
      <p:ext uri="{BB962C8B-B14F-4D97-AF65-F5344CB8AC3E}">
        <p14:creationId xmlns:p14="http://schemas.microsoft.com/office/powerpoint/2010/main" val="3150072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ebsite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0AD64E-EF9C-4E73-AEB7-DD1122B3CCAE}"/>
              </a:ext>
            </a:extLst>
          </p:cNvPr>
          <p:cNvSpPr/>
          <p:nvPr userDrawn="1"/>
        </p:nvSpPr>
        <p:spPr>
          <a:xfrm>
            <a:off x="0" y="0"/>
            <a:ext cx="12192000" cy="2971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4">
            <a:extLst>
              <a:ext uri="{FF2B5EF4-FFF2-40B4-BE49-F238E27FC236}">
                <a16:creationId xmlns:a16="http://schemas.microsoft.com/office/drawing/2014/main" id="{698A28DE-67A5-437D-9988-98E688AFD4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9421" y="533400"/>
            <a:ext cx="8511235" cy="4306684"/>
          </a:xfrm>
          <a:prstGeom prst="rect">
            <a:avLst/>
          </a:prstGeom>
          <a:effectLst/>
        </p:spPr>
      </p:pic>
      <p:sp>
        <p:nvSpPr>
          <p:cNvPr id="6" name="Picture Placeholder 5">
            <a:extLst>
              <a:ext uri="{FF2B5EF4-FFF2-40B4-BE49-F238E27FC236}">
                <a16:creationId xmlns:a16="http://schemas.microsoft.com/office/drawing/2014/main" id="{B8BB51AF-B2CA-48B6-A295-68D651CC8DD9}"/>
              </a:ext>
            </a:extLst>
          </p:cNvPr>
          <p:cNvSpPr>
            <a:spLocks noGrp="1"/>
          </p:cNvSpPr>
          <p:nvPr>
            <p:ph type="pic" sz="quarter" idx="10"/>
          </p:nvPr>
        </p:nvSpPr>
        <p:spPr>
          <a:xfrm>
            <a:off x="3141838" y="762000"/>
            <a:ext cx="5486400" cy="3383280"/>
          </a:xfrm>
          <a:prstGeom prst="rect">
            <a:avLst/>
          </a:prstGeom>
          <a:ln>
            <a:solidFill>
              <a:schemeClr val="tx1"/>
            </a:solidFill>
          </a:ln>
        </p:spPr>
        <p:txBody>
          <a:bodyPr/>
          <a:lstStyle>
            <a:lvl1pPr marL="0" indent="0">
              <a:buFontTx/>
              <a:buNone/>
              <a:defRPr/>
            </a:lvl1pPr>
          </a:lstStyle>
          <a:p>
            <a:endParaRPr lang="en-US"/>
          </a:p>
        </p:txBody>
      </p:sp>
    </p:spTree>
    <p:extLst>
      <p:ext uri="{BB962C8B-B14F-4D97-AF65-F5344CB8AC3E}">
        <p14:creationId xmlns:p14="http://schemas.microsoft.com/office/powerpoint/2010/main" val="775233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cial Imp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2">
            <a:extLst>
              <a:ext uri="{FF2B5EF4-FFF2-40B4-BE49-F238E27FC236}">
                <a16:creationId xmlns:a16="http://schemas.microsoft.com/office/drawing/2014/main" id="{4F12FDB3-B730-491D-BF0E-04E0A912AE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6200" y="352626"/>
            <a:ext cx="3072883" cy="6152748"/>
          </a:xfrm>
          <a:prstGeom prst="rect">
            <a:avLst/>
          </a:prstGeom>
          <a:effectLst>
            <a:outerShdw blurRad="177800" dist="279400" dir="5400000" sx="88000" sy="88000" rotWithShape="0">
              <a:srgbClr val="2C374C">
                <a:alpha val="5000"/>
              </a:srgbClr>
            </a:outerShdw>
          </a:effectLst>
        </p:spPr>
      </p:pic>
      <p:sp>
        <p:nvSpPr>
          <p:cNvPr id="10" name="Picture Placeholder 14">
            <a:extLst>
              <a:ext uri="{FF2B5EF4-FFF2-40B4-BE49-F238E27FC236}">
                <a16:creationId xmlns:a16="http://schemas.microsoft.com/office/drawing/2014/main" id="{A6F57F9B-D663-4352-A2AB-B4E6E2308918}"/>
              </a:ext>
            </a:extLst>
          </p:cNvPr>
          <p:cNvSpPr>
            <a:spLocks noGrp="1"/>
          </p:cNvSpPr>
          <p:nvPr>
            <p:ph type="pic" sz="quarter" idx="4294967295"/>
          </p:nvPr>
        </p:nvSpPr>
        <p:spPr>
          <a:xfrm>
            <a:off x="4038600" y="533400"/>
            <a:ext cx="2743200" cy="5791200"/>
          </a:xfrm>
          <a:custGeom>
            <a:avLst/>
            <a:gdLst>
              <a:gd name="connsiteX0" fmla="*/ 2720262 w 3415666"/>
              <a:gd name="connsiteY0" fmla="*/ 0 h 7418588"/>
              <a:gd name="connsiteX1" fmla="*/ 3069509 w 3415666"/>
              <a:gd name="connsiteY1" fmla="*/ 0 h 7418588"/>
              <a:gd name="connsiteX2" fmla="*/ 3415666 w 3415666"/>
              <a:gd name="connsiteY2" fmla="*/ 349798 h 7418588"/>
              <a:gd name="connsiteX3" fmla="*/ 3415666 w 3415666"/>
              <a:gd name="connsiteY3" fmla="*/ 7068787 h 7418588"/>
              <a:gd name="connsiteX4" fmla="*/ 3069509 w 3415666"/>
              <a:gd name="connsiteY4" fmla="*/ 7418587 h 7418588"/>
              <a:gd name="connsiteX5" fmla="*/ 1764983 w 3415666"/>
              <a:gd name="connsiteY5" fmla="*/ 7418587 h 7418588"/>
              <a:gd name="connsiteX6" fmla="*/ 1764983 w 3415666"/>
              <a:gd name="connsiteY6" fmla="*/ 7418588 h 7418588"/>
              <a:gd name="connsiteX7" fmla="*/ 346157 w 3415666"/>
              <a:gd name="connsiteY7" fmla="*/ 7418588 h 7418588"/>
              <a:gd name="connsiteX8" fmla="*/ 0 w 3415666"/>
              <a:gd name="connsiteY8" fmla="*/ 7068788 h 7418588"/>
              <a:gd name="connsiteX9" fmla="*/ 0 w 3415666"/>
              <a:gd name="connsiteY9" fmla="*/ 349799 h 7418588"/>
              <a:gd name="connsiteX10" fmla="*/ 346157 w 3415666"/>
              <a:gd name="connsiteY10" fmla="*/ 1 h 7418588"/>
              <a:gd name="connsiteX11" fmla="*/ 695404 w 3415666"/>
              <a:gd name="connsiteY11" fmla="*/ 1 h 7418588"/>
              <a:gd name="connsiteX12" fmla="*/ 756089 w 3415666"/>
              <a:gd name="connsiteY12" fmla="*/ 64929 h 7418588"/>
              <a:gd name="connsiteX13" fmla="*/ 975569 w 3415666"/>
              <a:gd name="connsiteY13" fmla="*/ 279605 h 7418588"/>
              <a:gd name="connsiteX14" fmla="*/ 1650683 w 3415666"/>
              <a:gd name="connsiteY14" fmla="*/ 279605 h 7418588"/>
              <a:gd name="connsiteX15" fmla="*/ 1650683 w 3415666"/>
              <a:gd name="connsiteY15" fmla="*/ 279604 h 7418588"/>
              <a:gd name="connsiteX16" fmla="*/ 2440097 w 3415666"/>
              <a:gd name="connsiteY16" fmla="*/ 279604 h 7418588"/>
              <a:gd name="connsiteX17" fmla="*/ 2659577 w 3415666"/>
              <a:gd name="connsiteY17" fmla="*/ 64928 h 7418588"/>
              <a:gd name="connsiteX18" fmla="*/ 2720262 w 3415666"/>
              <a:gd name="connsiteY18" fmla="*/ 0 h 741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5666" h="7418588">
                <a:moveTo>
                  <a:pt x="2720262" y="0"/>
                </a:moveTo>
                <a:lnTo>
                  <a:pt x="3069509" y="0"/>
                </a:lnTo>
                <a:cubicBezTo>
                  <a:pt x="3260684" y="0"/>
                  <a:pt x="3415666" y="156609"/>
                  <a:pt x="3415666" y="349798"/>
                </a:cubicBezTo>
                <a:lnTo>
                  <a:pt x="3415666" y="7068787"/>
                </a:lnTo>
                <a:cubicBezTo>
                  <a:pt x="3415666" y="7261979"/>
                  <a:pt x="3260684" y="7418587"/>
                  <a:pt x="3069509" y="7418587"/>
                </a:cubicBezTo>
                <a:lnTo>
                  <a:pt x="1764983" y="7418587"/>
                </a:lnTo>
                <a:lnTo>
                  <a:pt x="1764983" y="7418588"/>
                </a:lnTo>
                <a:lnTo>
                  <a:pt x="346157" y="7418588"/>
                </a:lnTo>
                <a:cubicBezTo>
                  <a:pt x="154982" y="7418588"/>
                  <a:pt x="0" y="7261980"/>
                  <a:pt x="0" y="7068788"/>
                </a:cubicBezTo>
                <a:lnTo>
                  <a:pt x="0" y="349799"/>
                </a:lnTo>
                <a:cubicBezTo>
                  <a:pt x="0" y="156610"/>
                  <a:pt x="154982" y="1"/>
                  <a:pt x="346157" y="1"/>
                </a:cubicBezTo>
                <a:lnTo>
                  <a:pt x="695404" y="1"/>
                </a:lnTo>
                <a:cubicBezTo>
                  <a:pt x="729921" y="212"/>
                  <a:pt x="754911" y="26619"/>
                  <a:pt x="756089" y="64929"/>
                </a:cubicBezTo>
                <a:cubicBezTo>
                  <a:pt x="756089" y="188752"/>
                  <a:pt x="853038" y="279605"/>
                  <a:pt x="975569" y="279605"/>
                </a:cubicBezTo>
                <a:lnTo>
                  <a:pt x="1650683" y="279605"/>
                </a:lnTo>
                <a:lnTo>
                  <a:pt x="1650683" y="279604"/>
                </a:lnTo>
                <a:lnTo>
                  <a:pt x="2440097" y="279604"/>
                </a:lnTo>
                <a:cubicBezTo>
                  <a:pt x="2562628" y="279604"/>
                  <a:pt x="2659577" y="188751"/>
                  <a:pt x="2659577" y="64928"/>
                </a:cubicBezTo>
                <a:cubicBezTo>
                  <a:pt x="2660755" y="26618"/>
                  <a:pt x="2685745" y="211"/>
                  <a:pt x="2720262" y="0"/>
                </a:cubicBezTo>
                <a:close/>
              </a:path>
            </a:pathLst>
          </a:custGeom>
          <a:solidFill>
            <a:schemeClr val="bg1"/>
          </a:solidFill>
        </p:spPr>
      </p:sp>
    </p:spTree>
    <p:extLst>
      <p:ext uri="{BB962C8B-B14F-4D97-AF65-F5344CB8AC3E}">
        <p14:creationId xmlns:p14="http://schemas.microsoft.com/office/powerpoint/2010/main" val="1640614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idebar w/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895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8057-BFBA-2410-BEC0-7CE5137748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9C2371-78F3-8838-0795-47165D6B9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138C3C-F59C-8DBC-BFCB-46887517CE7A}"/>
              </a:ext>
            </a:extLst>
          </p:cNvPr>
          <p:cNvSpPr>
            <a:spLocks noGrp="1"/>
          </p:cNvSpPr>
          <p:nvPr>
            <p:ph type="dt" sz="half" idx="10"/>
          </p:nvPr>
        </p:nvSpPr>
        <p:spPr/>
        <p:txBody>
          <a:bodyPr/>
          <a:lstStyle/>
          <a:p>
            <a:fld id="{B220A056-8EB5-42A2-B3DA-B6EB9BFA699D}" type="datetimeFigureOut">
              <a:rPr lang="en-US" smtClean="0"/>
              <a:t>12/14/2023</a:t>
            </a:fld>
            <a:endParaRPr lang="en-US"/>
          </a:p>
        </p:txBody>
      </p:sp>
      <p:sp>
        <p:nvSpPr>
          <p:cNvPr id="5" name="Footer Placeholder 4">
            <a:extLst>
              <a:ext uri="{FF2B5EF4-FFF2-40B4-BE49-F238E27FC236}">
                <a16:creationId xmlns:a16="http://schemas.microsoft.com/office/drawing/2014/main" id="{2A5F1A13-1EA0-4FD7-4988-359B57214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70464-4F40-5D9D-2CA6-C9158E935B8A}"/>
              </a:ext>
            </a:extLst>
          </p:cNvPr>
          <p:cNvSpPr>
            <a:spLocks noGrp="1"/>
          </p:cNvSpPr>
          <p:nvPr>
            <p:ph type="sldNum" sz="quarter" idx="12"/>
          </p:nvPr>
        </p:nvSpPr>
        <p:spPr/>
        <p:txBody>
          <a:bodyPr/>
          <a:lstStyle/>
          <a:p>
            <a:fld id="{E5F91CCE-E372-4D53-A05B-30FEDBA8DAA8}" type="slidenum">
              <a:rPr lang="en-US" smtClean="0"/>
              <a:t>‹#›</a:t>
            </a:fld>
            <a:endParaRPr lang="en-US"/>
          </a:p>
        </p:txBody>
      </p:sp>
    </p:spTree>
    <p:extLst>
      <p:ext uri="{BB962C8B-B14F-4D97-AF65-F5344CB8AC3E}">
        <p14:creationId xmlns:p14="http://schemas.microsoft.com/office/powerpoint/2010/main" val="2006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Si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03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4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w/ Image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4A0CAB-63E6-4F38-8561-63DF0AA36C9F}"/>
              </a:ext>
            </a:extLst>
          </p:cNvPr>
          <p:cNvSpPr>
            <a:spLocks noGrp="1"/>
          </p:cNvSpPr>
          <p:nvPr>
            <p:ph type="pic" sz="quarter" idx="10"/>
          </p:nvPr>
        </p:nvSpPr>
        <p:spPr>
          <a:xfrm>
            <a:off x="0" y="304800"/>
            <a:ext cx="12192000" cy="4724400"/>
          </a:xfrm>
          <a:prstGeom prst="rect">
            <a:avLst/>
          </a:prstGeom>
        </p:spPr>
        <p:txBody>
          <a:bodyPr/>
          <a:lstStyle>
            <a:lvl1pPr marL="0" indent="0">
              <a:buFontTx/>
              <a:buNone/>
              <a:defRPr/>
            </a:lvl1pPr>
          </a:lstStyle>
          <a:p>
            <a:endParaRPr lang="en-US"/>
          </a:p>
        </p:txBody>
      </p:sp>
      <p:sp>
        <p:nvSpPr>
          <p:cNvPr id="6" name="Rectangle 5">
            <a:extLst>
              <a:ext uri="{FF2B5EF4-FFF2-40B4-BE49-F238E27FC236}">
                <a16:creationId xmlns:a16="http://schemas.microsoft.com/office/drawing/2014/main" id="{26C04FBF-F4BB-4B76-B997-370DBB59683A}"/>
              </a:ext>
            </a:extLst>
          </p:cNvPr>
          <p:cNvSpPr/>
          <p:nvPr userDrawn="1"/>
        </p:nvSpPr>
        <p:spPr>
          <a:xfrm>
            <a:off x="0" y="304800"/>
            <a:ext cx="12192000" cy="4724400"/>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Tree>
    <p:extLst>
      <p:ext uri="{BB962C8B-B14F-4D97-AF65-F5344CB8AC3E}">
        <p14:creationId xmlns:p14="http://schemas.microsoft.com/office/powerpoint/2010/main" val="28663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 Logo Lower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67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65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05841-09F0-4158-9D1C-CD454058AC1B}"/>
              </a:ext>
            </a:extLst>
          </p:cNvPr>
          <p:cNvSpPr>
            <a:spLocks noGrp="1"/>
          </p:cNvSpPr>
          <p:nvPr>
            <p:ph type="pic" sz="quarter" idx="10"/>
          </p:nvPr>
        </p:nvSpPr>
        <p:spPr>
          <a:xfrm>
            <a:off x="0" y="0"/>
            <a:ext cx="12192000" cy="685800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27812210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852330"/>
      </p:ext>
    </p:extLst>
  </p:cSld>
  <p:clrMap bg1="lt1" tx1="dk1" bg2="lt2" tx2="dk2" accent1="accent1" accent2="accent2" accent3="accent3" accent4="accent4" accent5="accent5" accent6="accent6" hlink="hlink" folHlink="folHlink"/>
  <p:sldLayoutIdLst>
    <p:sldLayoutId id="2147483701" r:id="rId1"/>
    <p:sldLayoutId id="2147483713" r:id="rId2"/>
    <p:sldLayoutId id="2147483709" r:id="rId3"/>
    <p:sldLayoutId id="2147483702" r:id="rId4"/>
    <p:sldLayoutId id="2147483714" r:id="rId5"/>
    <p:sldLayoutId id="2147483711" r:id="rId6"/>
    <p:sldLayoutId id="2147483724" r:id="rId7"/>
    <p:sldLayoutId id="2147483720" r:id="rId8"/>
    <p:sldLayoutId id="2147483721" r:id="rId9"/>
    <p:sldLayoutId id="2147483693" r:id="rId10"/>
    <p:sldLayoutId id="2147483712" r:id="rId11"/>
    <p:sldLayoutId id="2147483710" r:id="rId12"/>
    <p:sldLayoutId id="2147483715" r:id="rId13"/>
    <p:sldLayoutId id="2147483696" r:id="rId14"/>
    <p:sldLayoutId id="2147483699" r:id="rId15"/>
    <p:sldLayoutId id="2147483700" r:id="rId16"/>
    <p:sldLayoutId id="2147483698" r:id="rId17"/>
    <p:sldLayoutId id="2147483697" r:id="rId18"/>
    <p:sldLayoutId id="2147483719" r:id="rId19"/>
    <p:sldLayoutId id="2147483708" r:id="rId20"/>
    <p:sldLayoutId id="2147483723" r:id="rId21"/>
    <p:sldLayoutId id="2147483738" r:id="rId22"/>
    <p:sldLayoutId id="2147483729" r:id="rId23"/>
    <p:sldLayoutId id="2147483731" r:id="rId24"/>
    <p:sldLayoutId id="2147483732" r:id="rId25"/>
    <p:sldLayoutId id="2147483739" r:id="rId26"/>
    <p:sldLayoutId id="2147483736" r:id="rId27"/>
    <p:sldLayoutId id="2147483733" r:id="rId28"/>
    <p:sldLayoutId id="2147483728" r:id="rId29"/>
    <p:sldLayoutId id="2147483717" r:id="rId30"/>
    <p:sldLayoutId id="2147483716" r:id="rId31"/>
    <p:sldLayoutId id="2147483707" r:id="rId32"/>
    <p:sldLayoutId id="2147483740" r:id="rId3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47.sv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hyperlink" Target="mailto:Aaron.Lande@CityofVancouver.u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outdoor, cloud, autumn, landscape&#10;&#10;Description automatically generated">
            <a:extLst>
              <a:ext uri="{FF2B5EF4-FFF2-40B4-BE49-F238E27FC236}">
                <a16:creationId xmlns:a16="http://schemas.microsoft.com/office/drawing/2014/main" id="{E8133926-2759-6409-065E-362F66EC7F3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528" b="14528"/>
          <a:stretch>
            <a:fillRect/>
          </a:stretch>
        </p:blipFill>
        <p:spPr/>
      </p:pic>
      <p:sp>
        <p:nvSpPr>
          <p:cNvPr id="24" name="Rectangle 23">
            <a:extLst>
              <a:ext uri="{FF2B5EF4-FFF2-40B4-BE49-F238E27FC236}">
                <a16:creationId xmlns:a16="http://schemas.microsoft.com/office/drawing/2014/main" id="{FAD322FF-7107-44E1-8FDE-9A62AD97F6BD}"/>
              </a:ext>
              <a:ext uri="{C183D7F6-B498-43B3-948B-1728B52AA6E4}">
                <adec:decorative xmlns:adec="http://schemas.microsoft.com/office/drawing/2017/decorative" val="1"/>
              </a:ext>
            </a:extLst>
          </p:cNvPr>
          <p:cNvSpPr/>
          <p:nvPr/>
        </p:nvSpPr>
        <p:spPr>
          <a:xfrm>
            <a:off x="0" y="304800"/>
            <a:ext cx="12192690" cy="4724399"/>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10" name="Title 1">
            <a:extLst>
              <a:ext uri="{FF2B5EF4-FFF2-40B4-BE49-F238E27FC236}">
                <a16:creationId xmlns:a16="http://schemas.microsoft.com/office/drawing/2014/main" id="{D69A9B36-E794-4EA1-A2D0-EB0311F0D6DB}"/>
              </a:ext>
            </a:extLst>
          </p:cNvPr>
          <p:cNvSpPr txBox="1">
            <a:spLocks noGrp="1"/>
          </p:cNvSpPr>
          <p:nvPr>
            <p:ph type="title" idx="4294967295"/>
          </p:nvPr>
        </p:nvSpPr>
        <p:spPr>
          <a:xfrm>
            <a:off x="0" y="2006887"/>
            <a:ext cx="12192000" cy="13202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kumimoji="0" lang="en-US" sz="4400" b="1" i="0" u="none" strike="noStrike" kern="1200" cap="none" spc="0" normalizeH="0" baseline="0" noProof="0" dirty="0">
                <a:ln>
                  <a:noFill/>
                </a:ln>
                <a:solidFill>
                  <a:schemeClr val="bg1"/>
                </a:solidFill>
                <a:effectLst/>
                <a:uLnTx/>
                <a:uFillTx/>
                <a:latin typeface="Arial"/>
                <a:cs typeface="Arial"/>
              </a:rPr>
              <a:t>City of Vancouver</a:t>
            </a:r>
            <a:br>
              <a:rPr lang="en-US" sz="44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4400" b="1" i="0" u="none" strike="noStrike" kern="1200" cap="none" spc="0" normalizeH="0" baseline="0" noProof="0" dirty="0">
                <a:ln>
                  <a:noFill/>
                </a:ln>
                <a:solidFill>
                  <a:schemeClr val="bg1"/>
                </a:solidFill>
                <a:effectLst/>
                <a:uLnTx/>
                <a:uFillTx/>
                <a:latin typeface="Arial"/>
                <a:cs typeface="Arial"/>
              </a:rPr>
              <a:t> 2024 Charter </a:t>
            </a:r>
            <a:r>
              <a:rPr lang="en-US" b="1" dirty="0">
                <a:solidFill>
                  <a:schemeClr val="bg1"/>
                </a:solidFill>
                <a:latin typeface="Arial"/>
                <a:cs typeface="Arial"/>
              </a:rPr>
              <a:t>Review Committee</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sz="3600" dirty="0">
                <a:solidFill>
                  <a:schemeClr val="bg1"/>
                </a:solidFill>
                <a:latin typeface="Arial"/>
                <a:cs typeface="Arial"/>
              </a:rPr>
              <a:t>Meeting #3; December 14, 2023</a:t>
            </a:r>
            <a:endParaRPr kumimoji="0" lang="en-US" sz="4400" i="0" u="none" strike="noStrike" kern="1200" cap="none" spc="0" normalizeH="0" baseline="0" noProof="0" dirty="0">
              <a:ln>
                <a:noFill/>
              </a:ln>
              <a:solidFill>
                <a:schemeClr val="bg1"/>
              </a:solidFill>
              <a:effectLst/>
              <a:uLnTx/>
              <a:uFillTx/>
              <a:latin typeface="Arial"/>
              <a:cs typeface="Arial"/>
            </a:endParaRPr>
          </a:p>
        </p:txBody>
      </p:sp>
    </p:spTree>
    <p:extLst>
      <p:ext uri="{BB962C8B-B14F-4D97-AF65-F5344CB8AC3E}">
        <p14:creationId xmlns:p14="http://schemas.microsoft.com/office/powerpoint/2010/main" val="2466128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 sky, tree, people&#10;&#10;Description automatically generated">
            <a:extLst>
              <a:ext uri="{FF2B5EF4-FFF2-40B4-BE49-F238E27FC236}">
                <a16:creationId xmlns:a16="http://schemas.microsoft.com/office/drawing/2014/main" id="{D800360B-CADF-24C8-7554-F7664CB1F5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75" b="11314"/>
          <a:stretch/>
        </p:blipFill>
        <p:spPr>
          <a:xfrm>
            <a:off x="0" y="0"/>
            <a:ext cx="12192000" cy="6858000"/>
          </a:xfrm>
          <a:prstGeom prst="rect">
            <a:avLst/>
          </a:prstGeom>
        </p:spPr>
      </p:pic>
      <p:sp>
        <p:nvSpPr>
          <p:cNvPr id="6" name="Rectangle 5">
            <a:extLst>
              <a:ext uri="{FF2B5EF4-FFF2-40B4-BE49-F238E27FC236}">
                <a16:creationId xmlns:a16="http://schemas.microsoft.com/office/drawing/2014/main" id="{CB25F735-76BD-83B6-3F7F-7A56DFC93AE0}"/>
              </a:ext>
            </a:extLst>
          </p:cNvPr>
          <p:cNvSpPr/>
          <p:nvPr/>
        </p:nvSpPr>
        <p:spPr>
          <a:xfrm>
            <a:off x="677333" y="651933"/>
            <a:ext cx="10665857" cy="574886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ontent Placeholder 2">
            <a:extLst>
              <a:ext uri="{FF2B5EF4-FFF2-40B4-BE49-F238E27FC236}">
                <a16:creationId xmlns:a16="http://schemas.microsoft.com/office/drawing/2014/main" id="{A89BE623-AE98-659B-3203-406E225EBE8D}"/>
              </a:ext>
            </a:extLst>
          </p:cNvPr>
          <p:cNvGraphicFramePr>
            <a:graphicFrameLocks/>
          </p:cNvGraphicFramePr>
          <p:nvPr>
            <p:extLst>
              <p:ext uri="{D42A27DB-BD31-4B8C-83A1-F6EECF244321}">
                <p14:modId xmlns:p14="http://schemas.microsoft.com/office/powerpoint/2010/main" val="2982126777"/>
              </p:ext>
            </p:extLst>
          </p:nvPr>
        </p:nvGraphicFramePr>
        <p:xfrm>
          <a:off x="795866" y="1159516"/>
          <a:ext cx="10428790" cy="47336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337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4A0825-62F5-B135-DEB6-A5F358978A94}"/>
              </a:ext>
            </a:extLst>
          </p:cNvPr>
          <p:cNvSpPr/>
          <p:nvPr/>
        </p:nvSpPr>
        <p:spPr>
          <a:xfrm>
            <a:off x="0" y="0"/>
            <a:ext cx="12192000" cy="113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61E905-26F2-6B52-0F9F-E3B3FE749623}"/>
              </a:ext>
            </a:extLst>
          </p:cNvPr>
          <p:cNvSpPr txBox="1"/>
          <p:nvPr/>
        </p:nvSpPr>
        <p:spPr>
          <a:xfrm>
            <a:off x="493776" y="350874"/>
            <a:ext cx="6071615" cy="590958"/>
          </a:xfrm>
          <a:prstGeom prst="rect">
            <a:avLst/>
          </a:prstGeom>
          <a:noFill/>
        </p:spPr>
        <p:txBody>
          <a:bodyPr wrap="square" lIns="0" tIns="0" rIns="0" bIns="0" numCol="1" spcCol="457200" rtlCol="0" anchor="t">
            <a:noAutofit/>
          </a:bodyPr>
          <a:lstStyle/>
          <a:p>
            <a:pPr>
              <a:spcAft>
                <a:spcPts val="1200"/>
              </a:spcAft>
            </a:pPr>
            <a:r>
              <a:rPr lang="en-US" sz="3600" b="1" dirty="0">
                <a:solidFill>
                  <a:schemeClr val="bg1"/>
                </a:solidFill>
                <a:latin typeface="Arial"/>
                <a:cs typeface="Arial"/>
              </a:rPr>
              <a:t>Recap Meeting #2</a:t>
            </a:r>
          </a:p>
        </p:txBody>
      </p:sp>
      <p:sp>
        <p:nvSpPr>
          <p:cNvPr id="3" name="TextBox 2">
            <a:extLst>
              <a:ext uri="{FF2B5EF4-FFF2-40B4-BE49-F238E27FC236}">
                <a16:creationId xmlns:a16="http://schemas.microsoft.com/office/drawing/2014/main" id="{6942214F-4ABB-0F84-93A8-27AB2003DF41}"/>
              </a:ext>
            </a:extLst>
          </p:cNvPr>
          <p:cNvSpPr txBox="1"/>
          <p:nvPr/>
        </p:nvSpPr>
        <p:spPr>
          <a:xfrm>
            <a:off x="493776" y="1611955"/>
            <a:ext cx="7296911" cy="4767943"/>
          </a:xfrm>
          <a:prstGeom prst="rect">
            <a:avLst/>
          </a:prstGeom>
          <a:noFill/>
        </p:spPr>
        <p:txBody>
          <a:bodyPr wrap="square" lIns="0" tIns="0" rIns="0" bIns="0" numCol="1" spcCol="457200" rtlCol="0" anchor="t">
            <a:noAutofit/>
          </a:bodyPr>
          <a:lstStyle/>
          <a:p>
            <a:pPr marL="342900" indent="-342900" algn="just">
              <a:buFont typeface="Arial"/>
              <a:buChar char="•"/>
            </a:pPr>
            <a:endParaRPr lang="en-US" sz="2400">
              <a:latin typeface="Arial"/>
              <a:cs typeface="Arial"/>
            </a:endParaRPr>
          </a:p>
          <a:p>
            <a:pPr algn="l">
              <a:spcAft>
                <a:spcPts val="1200"/>
              </a:spcAft>
            </a:pPr>
            <a:endParaRPr lang="en-US" sz="2400" dirty="0">
              <a:cs typeface="Arial" panose="020B0604020202020204" pitchFamily="34" charset="0"/>
            </a:endParaRPr>
          </a:p>
        </p:txBody>
      </p:sp>
      <p:pic>
        <p:nvPicPr>
          <p:cNvPr id="9" name="Picture 8" descr="A group of people walking on the street&#10;&#10;Description automatically generated with medium confidence">
            <a:extLst>
              <a:ext uri="{FF2B5EF4-FFF2-40B4-BE49-F238E27FC236}">
                <a16:creationId xmlns:a16="http://schemas.microsoft.com/office/drawing/2014/main" id="{EF76D5C9-A66B-0D0B-4A3F-22071353D7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94"/>
          <a:stretch/>
        </p:blipFill>
        <p:spPr>
          <a:xfrm>
            <a:off x="8384390" y="4882897"/>
            <a:ext cx="3807609" cy="1975103"/>
          </a:xfrm>
          <a:prstGeom prst="rect">
            <a:avLst/>
          </a:prstGeom>
        </p:spPr>
      </p:pic>
      <p:pic>
        <p:nvPicPr>
          <p:cNvPr id="11" name="Picture 10" descr="A group of people walking on a street&#10;&#10;Description automatically generated with low confidence">
            <a:extLst>
              <a:ext uri="{FF2B5EF4-FFF2-40B4-BE49-F238E27FC236}">
                <a16:creationId xmlns:a16="http://schemas.microsoft.com/office/drawing/2014/main" id="{A843157C-B885-3B6A-7070-7DB214C7C8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612" b="16547"/>
          <a:stretch/>
        </p:blipFill>
        <p:spPr>
          <a:xfrm>
            <a:off x="8384391" y="1133855"/>
            <a:ext cx="3807609" cy="1975103"/>
          </a:xfrm>
          <a:prstGeom prst="rect">
            <a:avLst/>
          </a:prstGeom>
        </p:spPr>
      </p:pic>
      <p:pic>
        <p:nvPicPr>
          <p:cNvPr id="13" name="Picture 12" descr="A picture containing outdoor, fall, deciduous, tree&#10;&#10;Description automatically generated">
            <a:extLst>
              <a:ext uri="{FF2B5EF4-FFF2-40B4-BE49-F238E27FC236}">
                <a16:creationId xmlns:a16="http://schemas.microsoft.com/office/drawing/2014/main" id="{E46FEB55-29AA-1A25-5498-2C4F173D17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2045"/>
          <a:stretch/>
        </p:blipFill>
        <p:spPr>
          <a:xfrm>
            <a:off x="8384390" y="3008376"/>
            <a:ext cx="3807609" cy="1975103"/>
          </a:xfrm>
          <a:prstGeom prst="rect">
            <a:avLst/>
          </a:prstGeom>
        </p:spPr>
      </p:pic>
      <p:sp>
        <p:nvSpPr>
          <p:cNvPr id="5" name="TextBox 4">
            <a:extLst>
              <a:ext uri="{FF2B5EF4-FFF2-40B4-BE49-F238E27FC236}">
                <a16:creationId xmlns:a16="http://schemas.microsoft.com/office/drawing/2014/main" id="{EC89A4FD-835D-4EDB-5258-B3AE04CC4038}"/>
              </a:ext>
            </a:extLst>
          </p:cNvPr>
          <p:cNvSpPr txBox="1"/>
          <p:nvPr/>
        </p:nvSpPr>
        <p:spPr>
          <a:xfrm>
            <a:off x="497264" y="1443265"/>
            <a:ext cx="6815570" cy="2229757"/>
          </a:xfrm>
          <a:prstGeom prst="rect">
            <a:avLst/>
          </a:prstGeom>
          <a:noFill/>
        </p:spPr>
        <p:txBody>
          <a:bodyPr wrap="square" lIns="0" tIns="0" rIns="0" bIns="0" numCol="1" spcCol="457200" rtlCol="0" anchor="t">
            <a:noAutofit/>
          </a:bodyPr>
          <a:lstStyle/>
          <a:p>
            <a:pPr marL="457200" indent="-457200" fontAlgn="base">
              <a:spcAft>
                <a:spcPts val="1200"/>
              </a:spcAft>
              <a:buFont typeface="Arial" panose="020B0604020202020204" pitchFamily="34" charset="0"/>
              <a:buAutoNum type="arabicPeriod"/>
            </a:pPr>
            <a:r>
              <a:rPr lang="en-US" sz="2800" dirty="0">
                <a:latin typeface="Arial"/>
                <a:cs typeface="Arial"/>
              </a:rPr>
              <a:t>Recap and reflection on Charter Review Committee Meeting #2</a:t>
            </a:r>
          </a:p>
          <a:p>
            <a:pPr marL="457200" indent="-457200" fontAlgn="base">
              <a:spcAft>
                <a:spcPts val="1200"/>
              </a:spcAft>
              <a:buFont typeface="Arial" panose="020B0604020202020204" pitchFamily="34" charset="0"/>
              <a:buAutoNum type="arabicPeriod"/>
            </a:pPr>
            <a:r>
              <a:rPr lang="en-US" sz="2800" dirty="0">
                <a:latin typeface="Arial"/>
                <a:cs typeface="Arial"/>
              </a:rPr>
              <a:t>Introduction of Proposed Amendments ​</a:t>
            </a:r>
          </a:p>
          <a:p>
            <a:pPr marL="457200" indent="-457200" fontAlgn="base">
              <a:spcAft>
                <a:spcPts val="1200"/>
              </a:spcAft>
              <a:buFont typeface="Arial" panose="020B0604020202020204" pitchFamily="34" charset="0"/>
              <a:buAutoNum type="arabicPeriod"/>
            </a:pPr>
            <a:r>
              <a:rPr lang="en-US" sz="2800" dirty="0">
                <a:latin typeface="Arial"/>
                <a:cs typeface="Arial"/>
              </a:rPr>
              <a:t>Discussion and deliberation of amendments ​</a:t>
            </a:r>
          </a:p>
          <a:p>
            <a:pPr marL="457200" indent="-457200" fontAlgn="base">
              <a:spcAft>
                <a:spcPts val="1200"/>
              </a:spcAft>
              <a:buFont typeface="Arial" panose="020B0604020202020204" pitchFamily="34" charset="0"/>
              <a:buAutoNum type="arabicPeriod"/>
            </a:pPr>
            <a:r>
              <a:rPr lang="en-US" sz="2800" dirty="0">
                <a:latin typeface="Arial"/>
                <a:cs typeface="Arial"/>
              </a:rPr>
              <a:t>Identification of any edits, concerns, and agreement </a:t>
            </a:r>
          </a:p>
          <a:p>
            <a:pPr>
              <a:spcAft>
                <a:spcPts val="1200"/>
              </a:spcAft>
            </a:pPr>
            <a:endParaRPr lang="en-US" sz="2400" dirty="0">
              <a:latin typeface="Arial"/>
              <a:cs typeface="Arial"/>
            </a:endParaRPr>
          </a:p>
          <a:p>
            <a:pPr marL="342900" indent="-342900">
              <a:spcAft>
                <a:spcPts val="1200"/>
              </a:spcAft>
              <a:buAutoNum type="arabicPeriod"/>
            </a:pPr>
            <a:endParaRPr lang="en-US" sz="2400" dirty="0">
              <a:latin typeface="Arial"/>
              <a:cs typeface="Arial"/>
            </a:endParaRPr>
          </a:p>
        </p:txBody>
      </p:sp>
    </p:spTree>
    <p:extLst>
      <p:ext uri="{BB962C8B-B14F-4D97-AF65-F5344CB8AC3E}">
        <p14:creationId xmlns:p14="http://schemas.microsoft.com/office/powerpoint/2010/main" val="116515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FCC5-A879-4214-89F3-EEB563895F1A}"/>
              </a:ext>
            </a:extLst>
          </p:cNvPr>
          <p:cNvSpPr txBox="1">
            <a:spLocks noGrp="1"/>
          </p:cNvSpPr>
          <p:nvPr>
            <p:ph type="title" idx="4294967295"/>
          </p:nvPr>
        </p:nvSpPr>
        <p:spPr>
          <a:xfrm>
            <a:off x="0" y="2476500"/>
            <a:ext cx="12192000" cy="10916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chemeClr val="bg1"/>
                </a:solidFill>
                <a:latin typeface="Arial"/>
                <a:cs typeface="Arial"/>
              </a:rPr>
              <a:t>Introducing City Proposed Amendments</a:t>
            </a:r>
            <a:endParaRPr lang="en-US" dirty="0">
              <a:ea typeface="+mj-ea"/>
            </a:endParaRPr>
          </a:p>
        </p:txBody>
      </p:sp>
    </p:spTree>
    <p:extLst>
      <p:ext uri="{BB962C8B-B14F-4D97-AF65-F5344CB8AC3E}">
        <p14:creationId xmlns:p14="http://schemas.microsoft.com/office/powerpoint/2010/main" val="255404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4A0825-62F5-B135-DEB6-A5F358978A94}"/>
              </a:ext>
            </a:extLst>
          </p:cNvPr>
          <p:cNvSpPr/>
          <p:nvPr/>
        </p:nvSpPr>
        <p:spPr>
          <a:xfrm>
            <a:off x="0" y="0"/>
            <a:ext cx="12192000" cy="113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61E905-26F2-6B52-0F9F-E3B3FE749623}"/>
              </a:ext>
            </a:extLst>
          </p:cNvPr>
          <p:cNvSpPr txBox="1"/>
          <p:nvPr/>
        </p:nvSpPr>
        <p:spPr>
          <a:xfrm>
            <a:off x="493776" y="350874"/>
            <a:ext cx="9737293" cy="590958"/>
          </a:xfrm>
          <a:prstGeom prst="rect">
            <a:avLst/>
          </a:prstGeom>
          <a:noFill/>
        </p:spPr>
        <p:txBody>
          <a:bodyPr wrap="square" lIns="0" tIns="0" rIns="0" bIns="0" numCol="1" spcCol="457200" rtlCol="0" anchor="t">
            <a:noAutofit/>
          </a:bodyPr>
          <a:lstStyle/>
          <a:p>
            <a:pPr>
              <a:spcAft>
                <a:spcPts val="1200"/>
              </a:spcAft>
            </a:pPr>
            <a:r>
              <a:rPr lang="en-US" sz="3600" b="1" dirty="0">
                <a:solidFill>
                  <a:schemeClr val="bg1"/>
                </a:solidFill>
                <a:latin typeface="Arial"/>
                <a:cs typeface="Arial"/>
              </a:rPr>
              <a:t>Amendments: Law (1 of 2) </a:t>
            </a:r>
            <a:endParaRPr lang="en-US" dirty="0">
              <a:solidFill>
                <a:schemeClr val="bg1"/>
              </a:solidFill>
            </a:endParaRPr>
          </a:p>
        </p:txBody>
      </p:sp>
      <p:sp>
        <p:nvSpPr>
          <p:cNvPr id="3" name="TextBox 2">
            <a:extLst>
              <a:ext uri="{FF2B5EF4-FFF2-40B4-BE49-F238E27FC236}">
                <a16:creationId xmlns:a16="http://schemas.microsoft.com/office/drawing/2014/main" id="{6942214F-4ABB-0F84-93A8-27AB2003DF41}"/>
              </a:ext>
            </a:extLst>
          </p:cNvPr>
          <p:cNvSpPr txBox="1"/>
          <p:nvPr/>
        </p:nvSpPr>
        <p:spPr>
          <a:xfrm>
            <a:off x="493776" y="1133856"/>
            <a:ext cx="10849727" cy="4767943"/>
          </a:xfrm>
          <a:prstGeom prst="rect">
            <a:avLst/>
          </a:prstGeom>
          <a:noFill/>
        </p:spPr>
        <p:txBody>
          <a:bodyPr wrap="square" lIns="0" tIns="0" rIns="0" bIns="0" numCol="1" spcCol="457200" rtlCol="0" anchor="t">
            <a:noAutofit/>
          </a:bodyPr>
          <a:lstStyle/>
          <a:p>
            <a:pPr marL="0" marR="0">
              <a:spcBef>
                <a:spcPts val="0"/>
              </a:spcBef>
              <a:spcAft>
                <a:spcPts val="0"/>
              </a:spcAft>
            </a:pPr>
            <a:r>
              <a:rPr lang="en-US" sz="2400" dirty="0">
                <a:effectLst/>
                <a:latin typeface="+mj-lt"/>
                <a:ea typeface="Calibri" panose="020F0502020204030204" pitchFamily="34" charset="0"/>
              </a:rPr>
              <a:t> </a:t>
            </a:r>
          </a:p>
          <a:p>
            <a:pPr marL="0" marR="0">
              <a:spcBef>
                <a:spcPts val="0"/>
              </a:spcBef>
              <a:spcAft>
                <a:spcPts val="0"/>
              </a:spcAft>
            </a:pPr>
            <a:r>
              <a:rPr lang="en-US" sz="2400" b="1" strike="sngStrike" dirty="0">
                <a:solidFill>
                  <a:srgbClr val="FF0000"/>
                </a:solidFill>
                <a:effectLst/>
                <a:latin typeface="+mj-lt"/>
                <a:ea typeface="Calibri" panose="020F0502020204030204" pitchFamily="34" charset="0"/>
              </a:rPr>
              <a:t>Section 11.05 Contracts Beyond One Year:</a:t>
            </a:r>
            <a:r>
              <a:rPr lang="en-US" sz="2400" strike="sngStrike" dirty="0">
                <a:solidFill>
                  <a:srgbClr val="FF0000"/>
                </a:solidFill>
                <a:effectLst/>
                <a:latin typeface="+mj-lt"/>
                <a:ea typeface="Calibri" panose="020F0502020204030204" pitchFamily="34" charset="0"/>
              </a:rPr>
              <a:t> No contract involving the payment of money shall be made for a period of more than five years unless approved by ordinance.</a:t>
            </a:r>
            <a:endParaRPr lang="en-US" sz="2400" dirty="0">
              <a:solidFill>
                <a:srgbClr val="FF0000"/>
              </a:solidFill>
              <a:effectLst/>
              <a:latin typeface="+mj-lt"/>
              <a:ea typeface="Calibri" panose="020F0502020204030204" pitchFamily="34" charset="0"/>
            </a:endParaRPr>
          </a:p>
          <a:p>
            <a:pPr marL="0" marR="0">
              <a:spcBef>
                <a:spcPts val="0"/>
              </a:spcBef>
              <a:spcAft>
                <a:spcPts val="0"/>
              </a:spcAft>
            </a:pPr>
            <a:r>
              <a:rPr lang="en-US" sz="2400" strike="sngStrike" dirty="0">
                <a:solidFill>
                  <a:srgbClr val="FF0000"/>
                </a:solidFill>
                <a:effectLst/>
                <a:latin typeface="+mj-lt"/>
                <a:ea typeface="Calibri" panose="020F0502020204030204" pitchFamily="34" charset="0"/>
              </a:rPr>
              <a:t>(Amended by the vote of the people on November 5, 2019.)</a:t>
            </a:r>
          </a:p>
          <a:p>
            <a:pPr marL="0" marR="0">
              <a:spcBef>
                <a:spcPts val="0"/>
              </a:spcBef>
              <a:spcAft>
                <a:spcPts val="0"/>
              </a:spcAft>
            </a:pPr>
            <a:endParaRPr lang="en-US" sz="2400" strike="sngStrike" dirty="0">
              <a:latin typeface="+mj-lt"/>
              <a:ea typeface="Calibri" panose="020F0502020204030204" pitchFamily="34" charset="0"/>
            </a:endParaRPr>
          </a:p>
          <a:p>
            <a:r>
              <a:rPr lang="en-US" sz="2400" b="1" dirty="0">
                <a:latin typeface="+mj-lt"/>
                <a:ea typeface="Calibri" panose="020F0502020204030204" pitchFamily="34" charset="0"/>
              </a:rPr>
              <a:t>Proposed Amendment:</a:t>
            </a:r>
            <a:r>
              <a:rPr lang="en-US" sz="2400" dirty="0">
                <a:latin typeface="+mj-lt"/>
                <a:ea typeface="Calibri" panose="020F0502020204030204" pitchFamily="34" charset="0"/>
              </a:rPr>
              <a:t> </a:t>
            </a:r>
            <a:r>
              <a:rPr lang="en-US" sz="2400" dirty="0">
                <a:effectLst/>
                <a:latin typeface="+mj-lt"/>
                <a:ea typeface="Calibri" panose="020F0502020204030204" pitchFamily="34" charset="0"/>
              </a:rPr>
              <a:t>Delete Section 11.05 from the City Charter in its entirety.</a:t>
            </a:r>
          </a:p>
          <a:p>
            <a:pPr marL="0" marR="0">
              <a:spcBef>
                <a:spcPts val="0"/>
              </a:spcBef>
              <a:spcAft>
                <a:spcPts val="0"/>
              </a:spcAft>
            </a:pPr>
            <a:endParaRPr lang="en-US" sz="2400" dirty="0">
              <a:effectLst/>
              <a:latin typeface="+mj-lt"/>
              <a:ea typeface="Calibri" panose="020F0502020204030204" pitchFamily="34" charset="0"/>
            </a:endParaRPr>
          </a:p>
        </p:txBody>
      </p:sp>
    </p:spTree>
    <p:extLst>
      <p:ext uri="{BB962C8B-B14F-4D97-AF65-F5344CB8AC3E}">
        <p14:creationId xmlns:p14="http://schemas.microsoft.com/office/powerpoint/2010/main" val="70997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FCC5-A879-4214-89F3-EEB563895F1A}"/>
              </a:ext>
            </a:extLst>
          </p:cNvPr>
          <p:cNvSpPr txBox="1">
            <a:spLocks noGrp="1"/>
          </p:cNvSpPr>
          <p:nvPr>
            <p:ph type="title" idx="4294967295"/>
          </p:nvPr>
        </p:nvSpPr>
        <p:spPr>
          <a:xfrm>
            <a:off x="279918" y="293136"/>
            <a:ext cx="11700588" cy="10916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b="1" dirty="0">
                <a:solidFill>
                  <a:schemeClr val="bg1"/>
                </a:solidFill>
                <a:latin typeface="Arial"/>
                <a:cs typeface="Arial"/>
              </a:rPr>
              <a:t>Q&amp;A and Discussion: Charter Committee Reflections </a:t>
            </a:r>
            <a:endParaRPr kumimoji="0" lang="en-US"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7F686AC8-BB50-46D7-C86A-EB8630ECA693}"/>
              </a:ext>
            </a:extLst>
          </p:cNvPr>
          <p:cNvSpPr txBox="1"/>
          <p:nvPr/>
        </p:nvSpPr>
        <p:spPr>
          <a:xfrm>
            <a:off x="409801" y="2090057"/>
            <a:ext cx="10454909" cy="4767943"/>
          </a:xfrm>
          <a:prstGeom prst="rect">
            <a:avLst/>
          </a:prstGeom>
          <a:noFill/>
        </p:spPr>
        <p:txBody>
          <a:bodyPr wrap="square" lIns="0" tIns="0" rIns="0" bIns="0" numCol="1" spcCol="457200" rtlCol="0" anchor="t">
            <a:noAutofit/>
          </a:bodyPr>
          <a:lstStyle/>
          <a:p>
            <a:pPr marL="342900" indent="-342900">
              <a:spcAft>
                <a:spcPts val="1200"/>
              </a:spcAft>
              <a:buFont typeface="Arial" panose="020B0604020202020204" pitchFamily="34" charset="0"/>
              <a:buChar char="•"/>
            </a:pPr>
            <a:r>
              <a:rPr lang="en-US" sz="2400" dirty="0">
                <a:solidFill>
                  <a:schemeClr val="bg1"/>
                </a:solidFill>
                <a:ea typeface="+mn-lt"/>
                <a:cs typeface="+mn-lt"/>
              </a:rPr>
              <a:t>Are there any clarifying questions?</a:t>
            </a:r>
          </a:p>
          <a:p>
            <a:pPr marL="342900" indent="-342900">
              <a:spcAft>
                <a:spcPts val="1200"/>
              </a:spcAft>
              <a:buFont typeface="Arial" panose="020B0604020202020204" pitchFamily="34" charset="0"/>
              <a:buChar char="•"/>
            </a:pPr>
            <a:r>
              <a:rPr lang="en-US" sz="2400" dirty="0">
                <a:solidFill>
                  <a:schemeClr val="bg1"/>
                </a:solidFill>
                <a:ea typeface="+mn-lt"/>
                <a:cs typeface="+mn-lt"/>
              </a:rPr>
              <a:t>Does the proposed recommendation align with the problem? Do we collectively understand the “why”?</a:t>
            </a:r>
            <a:endParaRPr lang="en-US" sz="2400" dirty="0">
              <a:solidFill>
                <a:schemeClr val="bg1"/>
              </a:solidFill>
              <a:cs typeface="Arial"/>
            </a:endParaRPr>
          </a:p>
        </p:txBody>
      </p:sp>
    </p:spTree>
    <p:extLst>
      <p:ext uri="{BB962C8B-B14F-4D97-AF65-F5344CB8AC3E}">
        <p14:creationId xmlns:p14="http://schemas.microsoft.com/office/powerpoint/2010/main" val="153820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4A0825-62F5-B135-DEB6-A5F358978A94}"/>
              </a:ext>
            </a:extLst>
          </p:cNvPr>
          <p:cNvSpPr/>
          <p:nvPr/>
        </p:nvSpPr>
        <p:spPr>
          <a:xfrm>
            <a:off x="0" y="0"/>
            <a:ext cx="12192000" cy="113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61E905-26F2-6B52-0F9F-E3B3FE749623}"/>
              </a:ext>
            </a:extLst>
          </p:cNvPr>
          <p:cNvSpPr txBox="1"/>
          <p:nvPr/>
        </p:nvSpPr>
        <p:spPr>
          <a:xfrm>
            <a:off x="493776" y="350874"/>
            <a:ext cx="9737293" cy="590958"/>
          </a:xfrm>
          <a:prstGeom prst="rect">
            <a:avLst/>
          </a:prstGeom>
          <a:noFill/>
        </p:spPr>
        <p:txBody>
          <a:bodyPr wrap="square" lIns="0" tIns="0" rIns="0" bIns="0" numCol="1" spcCol="457200" rtlCol="0" anchor="t">
            <a:noAutofit/>
          </a:bodyPr>
          <a:lstStyle/>
          <a:p>
            <a:pPr>
              <a:spcAft>
                <a:spcPts val="1200"/>
              </a:spcAft>
            </a:pPr>
            <a:r>
              <a:rPr lang="en-US" sz="3600" b="1" dirty="0">
                <a:solidFill>
                  <a:schemeClr val="bg1"/>
                </a:solidFill>
                <a:latin typeface="Arial"/>
                <a:cs typeface="Arial"/>
              </a:rPr>
              <a:t>Amendments: Law (2 of 2) </a:t>
            </a:r>
            <a:endParaRPr lang="en-US" dirty="0">
              <a:solidFill>
                <a:schemeClr val="bg1"/>
              </a:solidFill>
            </a:endParaRPr>
          </a:p>
        </p:txBody>
      </p:sp>
      <p:sp>
        <p:nvSpPr>
          <p:cNvPr id="3" name="TextBox 2">
            <a:extLst>
              <a:ext uri="{FF2B5EF4-FFF2-40B4-BE49-F238E27FC236}">
                <a16:creationId xmlns:a16="http://schemas.microsoft.com/office/drawing/2014/main" id="{6942214F-4ABB-0F84-93A8-27AB2003DF41}"/>
              </a:ext>
            </a:extLst>
          </p:cNvPr>
          <p:cNvSpPr txBox="1"/>
          <p:nvPr/>
        </p:nvSpPr>
        <p:spPr>
          <a:xfrm>
            <a:off x="493776" y="1133856"/>
            <a:ext cx="10849727" cy="4767943"/>
          </a:xfrm>
          <a:prstGeom prst="rect">
            <a:avLst/>
          </a:prstGeom>
          <a:noFill/>
        </p:spPr>
        <p:txBody>
          <a:bodyPr wrap="square" lIns="0" tIns="0" rIns="0" bIns="0" numCol="1" spcCol="457200" rtlCol="0" anchor="t">
            <a:noAutofit/>
          </a:bodyPr>
          <a:lstStyle/>
          <a:p>
            <a:pPr marL="0" marR="0">
              <a:spcBef>
                <a:spcPts val="0"/>
              </a:spcBef>
              <a:spcAft>
                <a:spcPts val="0"/>
              </a:spcAft>
            </a:pPr>
            <a:r>
              <a:rPr lang="en-US" sz="2400" dirty="0">
                <a:effectLst/>
                <a:latin typeface="+mj-lt"/>
                <a:ea typeface="Calibri" panose="020F0502020204030204" pitchFamily="34" charset="0"/>
              </a:rPr>
              <a:t> </a:t>
            </a:r>
          </a:p>
          <a:p>
            <a:pPr marL="0" marR="0">
              <a:spcBef>
                <a:spcPts val="0"/>
              </a:spcBef>
              <a:spcAft>
                <a:spcPts val="0"/>
              </a:spcAft>
            </a:pPr>
            <a:r>
              <a:rPr lang="en-US" sz="2000" b="1">
                <a:solidFill>
                  <a:srgbClr val="2D3036"/>
                </a:solidFill>
                <a:latin typeface="Open Sans" panose="020B0606030504020204" pitchFamily="34" charset="0"/>
                <a:ea typeface="Calibri" panose="020F0502020204030204" pitchFamily="34" charset="0"/>
              </a:rPr>
              <a:t>Section 2.18d </a:t>
            </a:r>
            <a:r>
              <a:rPr lang="en-US" sz="2000" b="1" i="0">
                <a:solidFill>
                  <a:srgbClr val="2D3036"/>
                </a:solidFill>
                <a:effectLst/>
                <a:latin typeface="Open Sans" panose="020B0606030504020204" pitchFamily="34" charset="0"/>
              </a:rPr>
              <a:t>Citizens’ Commission on Mayor/City Council Salaries</a:t>
            </a:r>
            <a:r>
              <a:rPr lang="en-US" sz="2000" b="1">
                <a:solidFill>
                  <a:srgbClr val="2D3036"/>
                </a:solidFill>
                <a:latin typeface="Open Sans" panose="020B0606030504020204" pitchFamily="34" charset="0"/>
                <a:ea typeface="Calibri" panose="020F0502020204030204" pitchFamily="34" charset="0"/>
              </a:rPr>
              <a:t>: </a:t>
            </a:r>
            <a:r>
              <a:rPr lang="en-US" sz="2000">
                <a:solidFill>
                  <a:srgbClr val="2D3036"/>
                </a:solidFill>
                <a:effectLst/>
                <a:latin typeface="Open Sans" panose="020B0606030504020204" pitchFamily="34" charset="0"/>
                <a:ea typeface="Calibri" panose="020F0502020204030204" pitchFamily="34" charset="0"/>
              </a:rPr>
              <a:t>The </a:t>
            </a:r>
            <a:r>
              <a:rPr lang="en-US" sz="2000" dirty="0">
                <a:solidFill>
                  <a:srgbClr val="2D3036"/>
                </a:solidFill>
                <a:effectLst/>
                <a:latin typeface="Open Sans" panose="020B0606030504020204" pitchFamily="34" charset="0"/>
                <a:ea typeface="Calibri" panose="020F0502020204030204" pitchFamily="34" charset="0"/>
              </a:rPr>
              <a:t>commission may adopt a schedule of </a:t>
            </a:r>
            <a:r>
              <a:rPr lang="en-US" sz="2000" dirty="0">
                <a:solidFill>
                  <a:srgbClr val="FF0000"/>
                </a:solidFill>
                <a:effectLst/>
                <a:latin typeface="Open Sans" panose="020B0606030504020204" pitchFamily="34" charset="0"/>
                <a:ea typeface="Calibri" panose="020F0502020204030204" pitchFamily="34" charset="0"/>
              </a:rPr>
              <a:t>[annual] </a:t>
            </a:r>
            <a:r>
              <a:rPr lang="en-US" sz="2000" dirty="0">
                <a:solidFill>
                  <a:srgbClr val="2D3036"/>
                </a:solidFill>
                <a:effectLst/>
                <a:latin typeface="Open Sans" panose="020B0606030504020204" pitchFamily="34" charset="0"/>
                <a:ea typeface="Calibri" panose="020F0502020204030204" pitchFamily="34" charset="0"/>
              </a:rPr>
              <a:t>salary </a:t>
            </a:r>
            <a:r>
              <a:rPr lang="en-US" sz="2000" dirty="0">
                <a:solidFill>
                  <a:srgbClr val="FF0000"/>
                </a:solidFill>
                <a:effectLst/>
                <a:latin typeface="Open Sans" panose="020B0606030504020204" pitchFamily="34" charset="0"/>
                <a:ea typeface="Calibri" panose="020F0502020204030204" pitchFamily="34" charset="0"/>
              </a:rPr>
              <a:t>increases [the same way the City adjusts fees and charges to reflect an increase up to the change in the Consumer Price Index equal to an average of the prior two complete calendar years (Two-Year Average Adjustment).] </a:t>
            </a:r>
            <a:r>
              <a:rPr lang="en-US" sz="2000" strike="sngStrike" dirty="0">
                <a:solidFill>
                  <a:srgbClr val="FF0000"/>
                </a:solidFill>
                <a:effectLst/>
                <a:latin typeface="Open Sans" panose="020B0606030504020204" pitchFamily="34" charset="0"/>
                <a:ea typeface="Calibri" panose="020F0502020204030204" pitchFamily="34" charset="0"/>
              </a:rPr>
              <a:t>at the Consumer Price Index for Wage Earners and Clerical Workers (CPI-W) for the West region as established by the Bureau of Labor Statistics for the prior two years. If the Bureau of Labor Statistics discontinues publishing such index, the most similar index as determined by the city chief financial officer shall be applied</a:t>
            </a:r>
            <a:r>
              <a:rPr lang="en-US" sz="2000" dirty="0">
                <a:solidFill>
                  <a:srgbClr val="FF0000"/>
                </a:solidFill>
                <a:effectLst/>
                <a:latin typeface="Open Sans" panose="020B0606030504020204" pitchFamily="34" charset="0"/>
                <a:ea typeface="Calibri" panose="020F0502020204030204" pitchFamily="34" charset="0"/>
              </a:rPr>
              <a:t>.</a:t>
            </a:r>
            <a:r>
              <a:rPr lang="en-US" sz="2000" dirty="0">
                <a:solidFill>
                  <a:srgbClr val="2D3036"/>
                </a:solidFill>
                <a:effectLst/>
                <a:latin typeface="Open Sans" panose="020B0606030504020204" pitchFamily="34" charset="0"/>
                <a:ea typeface="Calibri" panose="020F0502020204030204" pitchFamily="34" charset="0"/>
              </a:rPr>
              <a:t> The commission may propose a schedule of salary increases of more than </a:t>
            </a:r>
            <a:r>
              <a:rPr lang="en-US" sz="2000" strike="sngStrike" dirty="0">
                <a:solidFill>
                  <a:srgbClr val="FF0000"/>
                </a:solidFill>
                <a:effectLst/>
                <a:latin typeface="Open Sans" panose="020B0606030504020204" pitchFamily="34" charset="0"/>
                <a:ea typeface="Calibri" panose="020F0502020204030204" pitchFamily="34" charset="0"/>
              </a:rPr>
              <a:t>CPI-W</a:t>
            </a:r>
            <a:r>
              <a:rPr lang="en-US" sz="2000" dirty="0">
                <a:solidFill>
                  <a:srgbClr val="2D3036"/>
                </a:solidFill>
                <a:effectLst/>
                <a:latin typeface="Open Sans" panose="020B0606030504020204" pitchFamily="34" charset="0"/>
                <a:ea typeface="Calibri" panose="020F0502020204030204" pitchFamily="34" charset="0"/>
              </a:rPr>
              <a:t>  the </a:t>
            </a:r>
            <a:r>
              <a:rPr lang="en-US" sz="2000" dirty="0">
                <a:solidFill>
                  <a:srgbClr val="FF0000"/>
                </a:solidFill>
                <a:effectLst/>
                <a:latin typeface="Open Sans" panose="020B0606030504020204" pitchFamily="34" charset="0"/>
                <a:ea typeface="Calibri" panose="020F0502020204030204" pitchFamily="34" charset="0"/>
              </a:rPr>
              <a:t>[Two-Year Average Adjustment]</a:t>
            </a:r>
            <a:r>
              <a:rPr lang="en-US" sz="2000" dirty="0">
                <a:solidFill>
                  <a:srgbClr val="2D3036"/>
                </a:solidFill>
                <a:effectLst/>
                <a:latin typeface="Open Sans" panose="020B0606030504020204" pitchFamily="34" charset="0"/>
                <a:ea typeface="Calibri" panose="020F0502020204030204" pitchFamily="34" charset="0"/>
              </a:rPr>
              <a:t> provided that such schedule shall be submitted to the voters for approval. In the event the voters reject such greater increase, the increase within the foregoing limits shall go into effect. The commission may decrease salaries, provided that such decreases shall not be effective until the commencement of a new term of office. The commission may also choose not to adopt any salary change. The commission shall file its schedule of salary adjustments, if any, for the positions of Mayor, Mayor Pro Tempore, and Councilmember with the City Clerk by </a:t>
            </a:r>
            <a:r>
              <a:rPr lang="en-US" sz="2000" strike="sngStrike" dirty="0">
                <a:solidFill>
                  <a:srgbClr val="FF0000"/>
                </a:solidFill>
                <a:effectLst/>
                <a:latin typeface="Open Sans" panose="020B0606030504020204" pitchFamily="34" charset="0"/>
                <a:ea typeface="Calibri" panose="020F0502020204030204" pitchFamily="34" charset="0"/>
              </a:rPr>
              <a:t>May</a:t>
            </a:r>
            <a:r>
              <a:rPr lang="en-US" sz="2000" dirty="0">
                <a:solidFill>
                  <a:srgbClr val="FF0000"/>
                </a:solidFill>
                <a:effectLst/>
                <a:latin typeface="Open Sans" panose="020B0606030504020204" pitchFamily="34" charset="0"/>
                <a:ea typeface="Calibri" panose="020F0502020204030204" pitchFamily="34" charset="0"/>
              </a:rPr>
              <a:t> [July] </a:t>
            </a:r>
            <a:r>
              <a:rPr lang="en-US" sz="2000" dirty="0">
                <a:solidFill>
                  <a:srgbClr val="2D3036"/>
                </a:solidFill>
                <a:effectLst/>
                <a:latin typeface="Open Sans" panose="020B0606030504020204" pitchFamily="34" charset="0"/>
                <a:ea typeface="Calibri" panose="020F0502020204030204" pitchFamily="34" charset="0"/>
              </a:rPr>
              <a:t>1 of the applicable year, so as to coincide with the City budget cycle.</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288743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F3660-D573-1969-1A16-17EE0EE122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FE7F0-A58D-FF9E-6D54-BDFDC9BAB03C}"/>
              </a:ext>
            </a:extLst>
          </p:cNvPr>
          <p:cNvSpPr txBox="1">
            <a:spLocks noGrp="1"/>
          </p:cNvSpPr>
          <p:nvPr>
            <p:ph type="title" idx="4294967295"/>
          </p:nvPr>
        </p:nvSpPr>
        <p:spPr>
          <a:xfrm>
            <a:off x="279918" y="293136"/>
            <a:ext cx="11700588" cy="10916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b="1" dirty="0">
                <a:solidFill>
                  <a:schemeClr val="bg1"/>
                </a:solidFill>
                <a:latin typeface="Arial"/>
                <a:cs typeface="Arial"/>
              </a:rPr>
              <a:t>Q&amp;A and Discussion: Charter Committee Reflections </a:t>
            </a:r>
            <a:endParaRPr kumimoji="0" lang="en-US"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94EA1866-1B62-7F53-E174-3EE9A4B61AA6}"/>
              </a:ext>
            </a:extLst>
          </p:cNvPr>
          <p:cNvSpPr txBox="1"/>
          <p:nvPr/>
        </p:nvSpPr>
        <p:spPr>
          <a:xfrm>
            <a:off x="409801" y="2090057"/>
            <a:ext cx="10454909" cy="4767943"/>
          </a:xfrm>
          <a:prstGeom prst="rect">
            <a:avLst/>
          </a:prstGeom>
          <a:noFill/>
        </p:spPr>
        <p:txBody>
          <a:bodyPr wrap="square" lIns="0" tIns="0" rIns="0" bIns="0" numCol="1" spcCol="457200" rtlCol="0" anchor="t">
            <a:noAutofit/>
          </a:bodyPr>
          <a:lstStyle/>
          <a:p>
            <a:pPr marL="342900" indent="-342900">
              <a:spcAft>
                <a:spcPts val="1200"/>
              </a:spcAft>
              <a:buFont typeface="Arial" panose="020B0604020202020204" pitchFamily="34" charset="0"/>
              <a:buChar char="•"/>
            </a:pPr>
            <a:r>
              <a:rPr lang="en-US" sz="2400" dirty="0">
                <a:solidFill>
                  <a:schemeClr val="bg1"/>
                </a:solidFill>
                <a:ea typeface="+mn-lt"/>
                <a:cs typeface="+mn-lt"/>
              </a:rPr>
              <a:t>Are there any clarifying questions?</a:t>
            </a:r>
          </a:p>
          <a:p>
            <a:pPr marL="342900" indent="-342900">
              <a:spcAft>
                <a:spcPts val="1200"/>
              </a:spcAft>
              <a:buFont typeface="Arial" panose="020B0604020202020204" pitchFamily="34" charset="0"/>
              <a:buChar char="•"/>
            </a:pPr>
            <a:r>
              <a:rPr lang="en-US" sz="2400" dirty="0">
                <a:solidFill>
                  <a:schemeClr val="bg1"/>
                </a:solidFill>
                <a:ea typeface="+mn-lt"/>
                <a:cs typeface="+mn-lt"/>
              </a:rPr>
              <a:t>Does the proposed recommendation align with the problem? Do we collectively understand the “why”?</a:t>
            </a:r>
            <a:endParaRPr lang="en-US" sz="2400" dirty="0">
              <a:solidFill>
                <a:schemeClr val="bg1"/>
              </a:solidFill>
              <a:cs typeface="Arial"/>
            </a:endParaRPr>
          </a:p>
        </p:txBody>
      </p:sp>
    </p:spTree>
    <p:extLst>
      <p:ext uri="{BB962C8B-B14F-4D97-AF65-F5344CB8AC3E}">
        <p14:creationId xmlns:p14="http://schemas.microsoft.com/office/powerpoint/2010/main" val="205348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FCC5-A879-4214-89F3-EEB563895F1A}"/>
              </a:ext>
            </a:extLst>
          </p:cNvPr>
          <p:cNvSpPr txBox="1">
            <a:spLocks noGrp="1"/>
          </p:cNvSpPr>
          <p:nvPr>
            <p:ph type="title" idx="4294967295"/>
          </p:nvPr>
        </p:nvSpPr>
        <p:spPr>
          <a:xfrm>
            <a:off x="0" y="2476500"/>
            <a:ext cx="12192000" cy="10916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chemeClr val="bg1"/>
                </a:solidFill>
                <a:latin typeface="Arial"/>
                <a:cs typeface="Arial"/>
              </a:rPr>
              <a:t>Introducing Community Proposed Amendments</a:t>
            </a:r>
            <a:endParaRPr lang="en-US" dirty="0">
              <a:ea typeface="+mj-ea"/>
            </a:endParaRPr>
          </a:p>
        </p:txBody>
      </p:sp>
    </p:spTree>
    <p:extLst>
      <p:ext uri="{BB962C8B-B14F-4D97-AF65-F5344CB8AC3E}">
        <p14:creationId xmlns:p14="http://schemas.microsoft.com/office/powerpoint/2010/main" val="181165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FCC5-A879-4214-89F3-EEB563895F1A}"/>
              </a:ext>
            </a:extLst>
          </p:cNvPr>
          <p:cNvSpPr txBox="1">
            <a:spLocks noGrp="1"/>
          </p:cNvSpPr>
          <p:nvPr>
            <p:ph type="title" idx="4294967295"/>
          </p:nvPr>
        </p:nvSpPr>
        <p:spPr>
          <a:xfrm>
            <a:off x="279918" y="293136"/>
            <a:ext cx="11700588" cy="10916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b="1" dirty="0">
                <a:solidFill>
                  <a:schemeClr val="bg1"/>
                </a:solidFill>
                <a:latin typeface="Arial"/>
                <a:cs typeface="Arial"/>
              </a:rPr>
              <a:t>Q&amp;A and Discussion: Charter Committee Reflections </a:t>
            </a:r>
            <a:endParaRPr kumimoji="0" lang="en-US"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7F686AC8-BB50-46D7-C86A-EB8630ECA693}"/>
              </a:ext>
            </a:extLst>
          </p:cNvPr>
          <p:cNvSpPr txBox="1"/>
          <p:nvPr/>
        </p:nvSpPr>
        <p:spPr>
          <a:xfrm>
            <a:off x="409801" y="2090057"/>
            <a:ext cx="10454909" cy="4767943"/>
          </a:xfrm>
          <a:prstGeom prst="rect">
            <a:avLst/>
          </a:prstGeom>
          <a:noFill/>
        </p:spPr>
        <p:txBody>
          <a:bodyPr wrap="square" lIns="0" tIns="0" rIns="0" bIns="0" numCol="1" spcCol="457200" rtlCol="0" anchor="t">
            <a:noAutofit/>
          </a:bodyPr>
          <a:lstStyle/>
          <a:p>
            <a:pPr marL="342900" indent="-342900">
              <a:spcAft>
                <a:spcPts val="1200"/>
              </a:spcAft>
              <a:buFont typeface="Arial" panose="020B0604020202020204" pitchFamily="34" charset="0"/>
              <a:buChar char="•"/>
            </a:pPr>
            <a:r>
              <a:rPr lang="en-US" sz="2400" dirty="0">
                <a:solidFill>
                  <a:schemeClr val="bg1"/>
                </a:solidFill>
                <a:ea typeface="+mn-lt"/>
                <a:cs typeface="+mn-lt"/>
              </a:rPr>
              <a:t>Are there any clarifying questions?</a:t>
            </a:r>
          </a:p>
          <a:p>
            <a:pPr marL="342900" indent="-342900">
              <a:spcAft>
                <a:spcPts val="1200"/>
              </a:spcAft>
              <a:buFont typeface="Arial" panose="020B0604020202020204" pitchFamily="34" charset="0"/>
              <a:buChar char="•"/>
            </a:pPr>
            <a:r>
              <a:rPr lang="en-US" sz="2400" dirty="0">
                <a:solidFill>
                  <a:schemeClr val="bg1"/>
                </a:solidFill>
                <a:ea typeface="+mn-lt"/>
                <a:cs typeface="+mn-lt"/>
              </a:rPr>
              <a:t>Does the proposed recommendation align with the problem? Do we collectively understand the “why”?</a:t>
            </a:r>
            <a:endParaRPr lang="en-US" sz="2400" dirty="0">
              <a:solidFill>
                <a:schemeClr val="bg1"/>
              </a:solidFill>
              <a:cs typeface="Arial"/>
            </a:endParaRPr>
          </a:p>
        </p:txBody>
      </p:sp>
    </p:spTree>
    <p:extLst>
      <p:ext uri="{BB962C8B-B14F-4D97-AF65-F5344CB8AC3E}">
        <p14:creationId xmlns:p14="http://schemas.microsoft.com/office/powerpoint/2010/main" val="160962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4A0825-62F5-B135-DEB6-A5F358978A94}"/>
              </a:ext>
            </a:extLst>
          </p:cNvPr>
          <p:cNvSpPr/>
          <p:nvPr/>
        </p:nvSpPr>
        <p:spPr>
          <a:xfrm>
            <a:off x="0" y="0"/>
            <a:ext cx="12192000" cy="113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61E905-26F2-6B52-0F9F-E3B3FE749623}"/>
              </a:ext>
            </a:extLst>
          </p:cNvPr>
          <p:cNvSpPr txBox="1"/>
          <p:nvPr/>
        </p:nvSpPr>
        <p:spPr>
          <a:xfrm>
            <a:off x="493776" y="350874"/>
            <a:ext cx="7851571" cy="590958"/>
          </a:xfrm>
          <a:prstGeom prst="rect">
            <a:avLst/>
          </a:prstGeom>
          <a:noFill/>
        </p:spPr>
        <p:txBody>
          <a:bodyPr wrap="square" lIns="0" tIns="0" rIns="0" bIns="0" numCol="1" spcCol="457200" rtlCol="0">
            <a:noAutofit/>
          </a:bodyPr>
          <a:lstStyle/>
          <a:p>
            <a:pPr algn="l">
              <a:spcAft>
                <a:spcPts val="1200"/>
              </a:spcAft>
            </a:pPr>
            <a:r>
              <a:rPr lang="en-US" sz="3600" b="1" dirty="0">
                <a:solidFill>
                  <a:schemeClr val="bg1"/>
                </a:solidFill>
                <a:latin typeface="Arial" panose="020B0604020202020204" pitchFamily="34" charset="0"/>
                <a:cs typeface="Arial" panose="020B0604020202020204" pitchFamily="34" charset="0"/>
              </a:rPr>
              <a:t>Public Comment Instructions</a:t>
            </a:r>
          </a:p>
        </p:txBody>
      </p:sp>
      <p:sp>
        <p:nvSpPr>
          <p:cNvPr id="4" name="Content Placeholder 1">
            <a:extLst>
              <a:ext uri="{FF2B5EF4-FFF2-40B4-BE49-F238E27FC236}">
                <a16:creationId xmlns:a16="http://schemas.microsoft.com/office/drawing/2014/main" id="{42FB50C8-A24F-EE40-1A93-7C872C754ED8}"/>
              </a:ext>
            </a:extLst>
          </p:cNvPr>
          <p:cNvSpPr txBox="1">
            <a:spLocks/>
          </p:cNvSpPr>
          <p:nvPr/>
        </p:nvSpPr>
        <p:spPr>
          <a:xfrm>
            <a:off x="533401" y="1447800"/>
            <a:ext cx="8153400" cy="5193252"/>
          </a:xfrm>
          <a:prstGeom prst="rect">
            <a:avLst/>
          </a:prstGeom>
        </p:spPr>
        <p:txBody>
          <a:bodyPr>
            <a:normAutofit/>
          </a:bodyPr>
          <a:lstStyle>
            <a:lvl1pPr marL="171450" indent="-171450" algn="l" defTabSz="685800" rtl="0" eaLnBrk="1" latinLnBrk="0" hangingPunct="1">
              <a:lnSpc>
                <a:spcPct val="90000"/>
              </a:lnSpc>
              <a:spcBef>
                <a:spcPts val="750"/>
              </a:spcBef>
              <a:spcAft>
                <a:spcPts val="8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8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8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8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8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chemeClr val="accent4"/>
              </a:buClr>
              <a:buNone/>
            </a:pPr>
            <a:r>
              <a:rPr lang="en-US" b="1" dirty="0">
                <a:solidFill>
                  <a:schemeClr val="bg2">
                    <a:lumMod val="10000"/>
                  </a:schemeClr>
                </a:solidFill>
              </a:rPr>
              <a:t>To verbally ask a question or make a comment:</a:t>
            </a:r>
            <a:r>
              <a:rPr lang="en-US" dirty="0">
                <a:solidFill>
                  <a:schemeClr val="bg2">
                    <a:lumMod val="10000"/>
                  </a:schemeClr>
                </a:solidFill>
              </a:rPr>
              <a:t> </a:t>
            </a:r>
          </a:p>
          <a:p>
            <a:pPr marL="320040" marR="0" lvl="0" indent="-320040" algn="l" defTabSz="914400" rtl="0" eaLnBrk="1" fontAlgn="auto" latinLnBrk="0" hangingPunct="1">
              <a:lnSpc>
                <a:spcPct val="90000"/>
              </a:lnSpc>
              <a:spcBef>
                <a:spcPts val="1000"/>
              </a:spcBef>
              <a:spcAft>
                <a:spcPts val="600"/>
              </a:spcAft>
              <a:buClr>
                <a:srgbClr val="04A397"/>
              </a:buClr>
              <a:buSzPct val="110000"/>
              <a:buFont typeface="Source Sans Pro Semibold" panose="020B0603030403020204" pitchFamily="34" charset="0"/>
              <a:buChar char="▸"/>
              <a:tabLst/>
              <a:defRPr/>
            </a:pPr>
            <a:r>
              <a:rPr lang="en-US" dirty="0">
                <a:solidFill>
                  <a:schemeClr val="bg2">
                    <a:lumMod val="10000"/>
                  </a:schemeClr>
                </a:solidFill>
              </a:rPr>
              <a:t>If you have joined by Zoom, click “Raise Hand.” </a:t>
            </a:r>
          </a:p>
          <a:p>
            <a:pPr marL="320040" marR="0" lvl="0" indent="-320040" algn="l" defTabSz="914400" rtl="0" eaLnBrk="1" fontAlgn="auto" latinLnBrk="0" hangingPunct="1">
              <a:lnSpc>
                <a:spcPct val="90000"/>
              </a:lnSpc>
              <a:spcBef>
                <a:spcPts val="1000"/>
              </a:spcBef>
              <a:spcAft>
                <a:spcPts val="600"/>
              </a:spcAft>
              <a:buClr>
                <a:srgbClr val="04A397"/>
              </a:buClr>
              <a:buSzPct val="110000"/>
              <a:buFont typeface="Source Sans Pro Semibold" panose="020B0603030403020204" pitchFamily="34" charset="0"/>
              <a:buChar char="▸"/>
              <a:tabLst/>
              <a:defRPr/>
            </a:pPr>
            <a:r>
              <a:rPr lang="en-US" dirty="0">
                <a:solidFill>
                  <a:schemeClr val="bg2">
                    <a:lumMod val="10000"/>
                  </a:schemeClr>
                </a:solidFill>
              </a:rPr>
              <a:t>If you have joined by phone, press *9 to raise your hand.</a:t>
            </a:r>
          </a:p>
          <a:p>
            <a:pPr marL="320040" marR="0" lvl="0" indent="-320040" algn="l" defTabSz="914400" rtl="0" eaLnBrk="1" fontAlgn="auto" latinLnBrk="0" hangingPunct="1">
              <a:lnSpc>
                <a:spcPct val="90000"/>
              </a:lnSpc>
              <a:spcBef>
                <a:spcPts val="1000"/>
              </a:spcBef>
              <a:spcAft>
                <a:spcPts val="600"/>
              </a:spcAft>
              <a:buClr>
                <a:srgbClr val="04A397"/>
              </a:buClr>
              <a:buSzPct val="110000"/>
              <a:buFont typeface="Source Sans Pro Semibold" panose="020B0603030403020204" pitchFamily="34" charset="0"/>
              <a:buChar char="▸"/>
              <a:tabLst/>
              <a:defRPr/>
            </a:pPr>
            <a:r>
              <a:rPr lang="en-US" dirty="0">
                <a:solidFill>
                  <a:schemeClr val="bg2">
                    <a:lumMod val="10000"/>
                  </a:schemeClr>
                </a:solidFill>
              </a:rPr>
              <a:t>If you have joined in-person, raise your hand.</a:t>
            </a:r>
          </a:p>
          <a:p>
            <a:pPr marL="320040" marR="0" lvl="0" indent="-320040" algn="l" defTabSz="914400" rtl="0" eaLnBrk="1" fontAlgn="auto" latinLnBrk="0" hangingPunct="1">
              <a:lnSpc>
                <a:spcPct val="90000"/>
              </a:lnSpc>
              <a:spcBef>
                <a:spcPts val="1000"/>
              </a:spcBef>
              <a:spcAft>
                <a:spcPts val="600"/>
              </a:spcAft>
              <a:buClr>
                <a:srgbClr val="04A397"/>
              </a:buClr>
              <a:buSzPct val="110000"/>
              <a:buFont typeface="Source Sans Pro Semibold" panose="020B0603030403020204" pitchFamily="34" charset="0"/>
              <a:buChar char="▸"/>
              <a:tabLst/>
              <a:defRPr/>
            </a:pPr>
            <a:r>
              <a:rPr lang="en-US" dirty="0">
                <a:solidFill>
                  <a:schemeClr val="bg2">
                    <a:lumMod val="10000"/>
                  </a:schemeClr>
                </a:solidFill>
              </a:rPr>
              <a:t>The facilitator will call on participants. If you are joining virtually, you will receive an “unmute” request. Please accept it. If you are commenting by phone dial *6 to unmute.</a:t>
            </a:r>
          </a:p>
          <a:p>
            <a:pPr marL="320040" marR="0" lvl="0" indent="-320040" algn="l" defTabSz="914400" rtl="0" eaLnBrk="1" fontAlgn="auto" latinLnBrk="0" hangingPunct="1">
              <a:lnSpc>
                <a:spcPct val="90000"/>
              </a:lnSpc>
              <a:spcBef>
                <a:spcPts val="1000"/>
              </a:spcBef>
              <a:spcAft>
                <a:spcPts val="600"/>
              </a:spcAft>
              <a:buClr>
                <a:srgbClr val="04A397"/>
              </a:buClr>
              <a:buSzPct val="110000"/>
              <a:buFont typeface="Source Sans Pro Semibold" panose="020B0603030403020204" pitchFamily="34" charset="0"/>
              <a:buChar char="▸"/>
              <a:tabLst/>
              <a:defRPr/>
            </a:pPr>
            <a:r>
              <a:rPr lang="en-US" dirty="0">
                <a:solidFill>
                  <a:schemeClr val="bg2">
                    <a:lumMod val="10000"/>
                  </a:schemeClr>
                </a:solidFill>
              </a:rPr>
              <a:t>Please provide your name and any affiliation.</a:t>
            </a:r>
          </a:p>
          <a:p>
            <a:pPr marL="320040" marR="0" lvl="0" indent="-320040" algn="l" defTabSz="914400" rtl="0" eaLnBrk="1" fontAlgn="auto" latinLnBrk="0" hangingPunct="1">
              <a:lnSpc>
                <a:spcPct val="90000"/>
              </a:lnSpc>
              <a:spcBef>
                <a:spcPts val="1000"/>
              </a:spcBef>
              <a:spcAft>
                <a:spcPts val="600"/>
              </a:spcAft>
              <a:buClr>
                <a:srgbClr val="04A397"/>
              </a:buClr>
              <a:buSzPct val="110000"/>
              <a:buFont typeface="Source Sans Pro Semibold" panose="020B0603030403020204" pitchFamily="34" charset="0"/>
              <a:buChar char="▸"/>
              <a:tabLst/>
              <a:defRPr/>
            </a:pPr>
            <a:r>
              <a:rPr lang="en-US" dirty="0">
                <a:solidFill>
                  <a:schemeClr val="bg2">
                    <a:lumMod val="10000"/>
                  </a:schemeClr>
                </a:solidFill>
              </a:rPr>
              <a:t>Attendees will be allocated up to three minutes for public comment depending on the number of commenters.</a:t>
            </a:r>
          </a:p>
          <a:p>
            <a:pPr marL="320040" marR="0" lvl="0" indent="-320040" algn="l" defTabSz="914400" rtl="0" eaLnBrk="1" fontAlgn="auto" latinLnBrk="0" hangingPunct="1">
              <a:lnSpc>
                <a:spcPct val="90000"/>
              </a:lnSpc>
              <a:spcBef>
                <a:spcPts val="1000"/>
              </a:spcBef>
              <a:spcAft>
                <a:spcPts val="600"/>
              </a:spcAft>
              <a:buClr>
                <a:srgbClr val="04A397"/>
              </a:buClr>
              <a:buSzPct val="110000"/>
              <a:buFont typeface="Source Sans Pro Semibold" panose="020B0603030403020204" pitchFamily="34" charset="0"/>
              <a:buChar char="▸"/>
              <a:tabLst/>
              <a:defRPr/>
            </a:pPr>
            <a:r>
              <a:rPr lang="en-US" b="1" dirty="0">
                <a:solidFill>
                  <a:schemeClr val="bg2">
                    <a:lumMod val="10000"/>
                  </a:schemeClr>
                </a:solidFill>
              </a:rPr>
              <a:t>If we run out of time and you have not had a chance to speak, you can still provide written comments after the meeting.</a:t>
            </a:r>
          </a:p>
        </p:txBody>
      </p:sp>
      <p:pic>
        <p:nvPicPr>
          <p:cNvPr id="5" name="Graphic 4" descr="Receiver with solid fill">
            <a:extLst>
              <a:ext uri="{FF2B5EF4-FFF2-40B4-BE49-F238E27FC236}">
                <a16:creationId xmlns:a16="http://schemas.microsoft.com/office/drawing/2014/main" id="{83570850-63AE-6316-9952-6EAEF086E0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1713" y="3889835"/>
            <a:ext cx="1239835" cy="1239835"/>
          </a:xfrm>
          <a:prstGeom prst="rect">
            <a:avLst/>
          </a:prstGeom>
        </p:spPr>
      </p:pic>
      <p:pic>
        <p:nvPicPr>
          <p:cNvPr id="7" name="Graphic 6" descr="Raised hand with solid fill">
            <a:extLst>
              <a:ext uri="{FF2B5EF4-FFF2-40B4-BE49-F238E27FC236}">
                <a16:creationId xmlns:a16="http://schemas.microsoft.com/office/drawing/2014/main" id="{A9C3972C-A139-8D06-1794-06A2F5F7D3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1200" y="2014540"/>
            <a:ext cx="1239834" cy="1239834"/>
          </a:xfrm>
          <a:prstGeom prst="rect">
            <a:avLst/>
          </a:prstGeom>
        </p:spPr>
      </p:pic>
      <p:sp>
        <p:nvSpPr>
          <p:cNvPr id="8" name="Rectangle 7">
            <a:extLst>
              <a:ext uri="{FF2B5EF4-FFF2-40B4-BE49-F238E27FC236}">
                <a16:creationId xmlns:a16="http://schemas.microsoft.com/office/drawing/2014/main" id="{21D44424-2190-0E81-C70F-C2F262BF448A}"/>
              </a:ext>
            </a:extLst>
          </p:cNvPr>
          <p:cNvSpPr/>
          <p:nvPr/>
        </p:nvSpPr>
        <p:spPr>
          <a:xfrm>
            <a:off x="6629400" y="3889835"/>
            <a:ext cx="4319844" cy="646331"/>
          </a:xfrm>
          <a:prstGeom prst="rect">
            <a:avLst/>
          </a:prstGeom>
        </p:spPr>
        <p:txBody>
          <a:bodyPr wrap="square">
            <a:spAutoFit/>
          </a:bodyPr>
          <a:lstStyle/>
          <a:p>
            <a:pPr marL="3543211" lvl="8"/>
            <a:r>
              <a:rPr lang="en-US" sz="3600" dirty="0">
                <a:solidFill>
                  <a:schemeClr val="tx2"/>
                </a:solidFill>
                <a:latin typeface="Arial Black" panose="020B0A04020102020204" pitchFamily="34" charset="0"/>
                <a:cs typeface="Arial" panose="020B0604020202020204" pitchFamily="34" charset="0"/>
              </a:rPr>
              <a:t>*9</a:t>
            </a:r>
          </a:p>
        </p:txBody>
      </p:sp>
    </p:spTree>
    <p:extLst>
      <p:ext uri="{BB962C8B-B14F-4D97-AF65-F5344CB8AC3E}">
        <p14:creationId xmlns:p14="http://schemas.microsoft.com/office/powerpoint/2010/main" val="119311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4A0825-62F5-B135-DEB6-A5F358978A94}"/>
              </a:ext>
            </a:extLst>
          </p:cNvPr>
          <p:cNvSpPr/>
          <p:nvPr/>
        </p:nvSpPr>
        <p:spPr>
          <a:xfrm>
            <a:off x="0" y="0"/>
            <a:ext cx="12192000" cy="113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61E905-26F2-6B52-0F9F-E3B3FE749623}"/>
              </a:ext>
            </a:extLst>
          </p:cNvPr>
          <p:cNvSpPr txBox="1"/>
          <p:nvPr/>
        </p:nvSpPr>
        <p:spPr>
          <a:xfrm>
            <a:off x="493776" y="350874"/>
            <a:ext cx="9737293" cy="590958"/>
          </a:xfrm>
          <a:prstGeom prst="rect">
            <a:avLst/>
          </a:prstGeom>
          <a:noFill/>
        </p:spPr>
        <p:txBody>
          <a:bodyPr wrap="square" lIns="0" tIns="0" rIns="0" bIns="0" numCol="1" spcCol="457200" rtlCol="0" anchor="t">
            <a:noAutofit/>
          </a:bodyPr>
          <a:lstStyle/>
          <a:p>
            <a:pPr>
              <a:spcAft>
                <a:spcPts val="1200"/>
              </a:spcAft>
            </a:pPr>
            <a:r>
              <a:rPr lang="en-US" sz="3600" b="1">
                <a:solidFill>
                  <a:schemeClr val="bg1"/>
                </a:solidFill>
                <a:latin typeface="Arial"/>
                <a:cs typeface="Arial"/>
              </a:rPr>
              <a:t>Amendments: Mayor Pro Tem</a:t>
            </a:r>
            <a:endParaRPr lang="en-US">
              <a:solidFill>
                <a:schemeClr val="bg1"/>
              </a:solidFill>
            </a:endParaRPr>
          </a:p>
        </p:txBody>
      </p:sp>
      <p:sp>
        <p:nvSpPr>
          <p:cNvPr id="3" name="TextBox 2">
            <a:extLst>
              <a:ext uri="{FF2B5EF4-FFF2-40B4-BE49-F238E27FC236}">
                <a16:creationId xmlns:a16="http://schemas.microsoft.com/office/drawing/2014/main" id="{6942214F-4ABB-0F84-93A8-27AB2003DF41}"/>
              </a:ext>
            </a:extLst>
          </p:cNvPr>
          <p:cNvSpPr txBox="1"/>
          <p:nvPr/>
        </p:nvSpPr>
        <p:spPr>
          <a:xfrm>
            <a:off x="493776" y="2514780"/>
            <a:ext cx="5501910" cy="4767943"/>
          </a:xfrm>
          <a:prstGeom prst="rect">
            <a:avLst/>
          </a:prstGeom>
          <a:noFill/>
        </p:spPr>
        <p:txBody>
          <a:bodyPr wrap="square" lIns="0" tIns="0" rIns="0" bIns="0" numCol="1" spcCol="457200" rtlCol="0" anchor="t">
            <a:noAutofit/>
          </a:bodyPr>
          <a:lstStyle/>
          <a:p>
            <a:pPr>
              <a:spcAft>
                <a:spcPts val="1200"/>
              </a:spcAft>
            </a:pPr>
            <a:endParaRPr lang="en-US" sz="2400">
              <a:solidFill>
                <a:srgbClr val="FF0000"/>
              </a:solidFill>
              <a:cs typeface="Arial"/>
            </a:endParaRPr>
          </a:p>
        </p:txBody>
      </p:sp>
      <p:sp>
        <p:nvSpPr>
          <p:cNvPr id="7" name="TextBox 6">
            <a:extLst>
              <a:ext uri="{FF2B5EF4-FFF2-40B4-BE49-F238E27FC236}">
                <a16:creationId xmlns:a16="http://schemas.microsoft.com/office/drawing/2014/main" id="{ADBC112F-3927-8E1A-7717-1259E504BE36}"/>
              </a:ext>
            </a:extLst>
          </p:cNvPr>
          <p:cNvSpPr txBox="1"/>
          <p:nvPr/>
        </p:nvSpPr>
        <p:spPr>
          <a:xfrm>
            <a:off x="805400" y="2246374"/>
            <a:ext cx="5501910" cy="4767943"/>
          </a:xfrm>
          <a:prstGeom prst="rect">
            <a:avLst/>
          </a:prstGeom>
          <a:noFill/>
        </p:spPr>
        <p:txBody>
          <a:bodyPr wrap="square" lIns="0" tIns="0" rIns="0" bIns="0" numCol="1" spcCol="457200" rtlCol="0" anchor="t">
            <a:noAutofit/>
          </a:bodyPr>
          <a:lstStyle/>
          <a:p>
            <a:pPr marL="342900" indent="-342900">
              <a:spcAft>
                <a:spcPts val="1200"/>
              </a:spcAft>
              <a:buFont typeface="Arial" panose="020B0604020202020204" pitchFamily="34" charset="0"/>
              <a:buChar char="•"/>
            </a:pPr>
            <a:r>
              <a:rPr lang="en-US" sz="2400" b="1">
                <a:latin typeface="Arial"/>
                <a:cs typeface="Arial"/>
              </a:rPr>
              <a:t>Topic:</a:t>
            </a:r>
            <a:r>
              <a:rPr lang="en-US" sz="2400">
                <a:latin typeface="Arial"/>
                <a:cs typeface="Arial"/>
              </a:rPr>
              <a:t> </a:t>
            </a:r>
            <a:endParaRPr lang="en-US">
              <a:latin typeface="Arial"/>
              <a:cs typeface="Arial"/>
            </a:endParaRPr>
          </a:p>
          <a:p>
            <a:pPr marL="800100" lvl="1" indent="-342900">
              <a:spcAft>
                <a:spcPts val="1200"/>
              </a:spcAft>
              <a:buFont typeface="Courier New" panose="020B0604020202020204" pitchFamily="34" charset="0"/>
              <a:buChar char="o"/>
            </a:pPr>
            <a:r>
              <a:rPr lang="en-US" sz="2400">
                <a:latin typeface="Arial"/>
                <a:cs typeface="Arial"/>
              </a:rPr>
              <a:t>Article II: The Council</a:t>
            </a:r>
            <a:endParaRPr lang="en-US">
              <a:cs typeface="Arial"/>
            </a:endParaRPr>
          </a:p>
        </p:txBody>
      </p:sp>
    </p:spTree>
    <p:extLst>
      <p:ext uri="{BB962C8B-B14F-4D97-AF65-F5344CB8AC3E}">
        <p14:creationId xmlns:p14="http://schemas.microsoft.com/office/powerpoint/2010/main" val="1571747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 sky, tree, people&#10;&#10;Description automatically generated">
            <a:extLst>
              <a:ext uri="{FF2B5EF4-FFF2-40B4-BE49-F238E27FC236}">
                <a16:creationId xmlns:a16="http://schemas.microsoft.com/office/drawing/2014/main" id="{D800360B-CADF-24C8-7554-F7664CB1F5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475" b="11314"/>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31B08915-1176-8E59-6694-C3D71BE0831D}"/>
              </a:ext>
            </a:extLst>
          </p:cNvPr>
          <p:cNvGrpSpPr/>
          <p:nvPr/>
        </p:nvGrpSpPr>
        <p:grpSpPr>
          <a:xfrm>
            <a:off x="866847" y="554566"/>
            <a:ext cx="10458305" cy="5748867"/>
            <a:chOff x="711200" y="959555"/>
            <a:chExt cx="8568267" cy="5748867"/>
          </a:xfrm>
        </p:grpSpPr>
        <p:sp>
          <p:nvSpPr>
            <p:cNvPr id="6" name="Rectangle 5">
              <a:extLst>
                <a:ext uri="{FF2B5EF4-FFF2-40B4-BE49-F238E27FC236}">
                  <a16:creationId xmlns:a16="http://schemas.microsoft.com/office/drawing/2014/main" id="{CB25F735-76BD-83B6-3F7F-7A56DFC93AE0}"/>
                </a:ext>
              </a:extLst>
            </p:cNvPr>
            <p:cNvSpPr/>
            <p:nvPr/>
          </p:nvSpPr>
          <p:spPr>
            <a:xfrm>
              <a:off x="711200" y="959555"/>
              <a:ext cx="8568267" cy="574886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942214F-4ABB-0F84-93A8-27AB2003DF41}"/>
                </a:ext>
              </a:extLst>
            </p:cNvPr>
            <p:cNvSpPr txBox="1"/>
            <p:nvPr/>
          </p:nvSpPr>
          <p:spPr>
            <a:xfrm>
              <a:off x="1089323" y="1288235"/>
              <a:ext cx="5787433" cy="2952560"/>
            </a:xfrm>
            <a:prstGeom prst="rect">
              <a:avLst/>
            </a:prstGeom>
            <a:noFill/>
          </p:spPr>
          <p:txBody>
            <a:bodyPr wrap="square" lIns="0" tIns="0" rIns="0" bIns="0" numCol="1" spcCol="457200" rtlCol="0" anchor="t">
              <a:noAutofit/>
            </a:bodyPr>
            <a:lstStyle/>
            <a:p>
              <a:pPr>
                <a:spcAft>
                  <a:spcPts val="1200"/>
                </a:spcAft>
              </a:pPr>
              <a:r>
                <a:rPr lang="en-US" sz="3600" b="1" dirty="0">
                  <a:solidFill>
                    <a:schemeClr val="tx2"/>
                  </a:solidFill>
                  <a:ea typeface="Calibri" panose="020F0502020204030204" pitchFamily="34" charset="0"/>
                  <a:cs typeface="Times New Roman"/>
                </a:rPr>
                <a:t>Next Steps</a:t>
              </a:r>
              <a:endParaRPr lang="en-US" sz="2400" dirty="0">
                <a:effectLst/>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US" sz="2400" dirty="0">
                  <a:effectLst/>
                  <a:ea typeface="Calibri"/>
                  <a:cs typeface="Arial"/>
                </a:rPr>
                <a:t>Project team to </a:t>
              </a:r>
              <a:r>
                <a:rPr lang="en-US" sz="2400" dirty="0">
                  <a:ea typeface="Calibri"/>
                  <a:cs typeface="Arial"/>
                </a:rPr>
                <a:t>send Meeting #3 reflections form to committee members</a:t>
              </a:r>
              <a:endParaRPr lang="en-US" sz="2400" dirty="0">
                <a:effectLst/>
                <a:ea typeface="Calibri" panose="020F0502020204030204" pitchFamily="34" charset="0"/>
                <a:cs typeface="Arial" panose="020B0604020202020204" pitchFamily="34" charset="0"/>
              </a:endParaRPr>
            </a:p>
            <a:p>
              <a:pPr marR="0" lvl="0">
                <a:spcBef>
                  <a:spcPts val="0"/>
                </a:spcBef>
                <a:spcAft>
                  <a:spcPts val="0"/>
                </a:spcAft>
              </a:pPr>
              <a:endParaRPr lang="en-US" sz="2400" dirty="0">
                <a:effectLst/>
                <a:ea typeface="Calibri" panose="020F0502020204030204" pitchFamily="34" charset="0"/>
                <a:cs typeface="Times New Roman" panose="02020603050405020304" pitchFamily="18" charset="0"/>
              </a:endParaRPr>
            </a:p>
            <a:p>
              <a:pPr marL="342900" indent="-342900">
                <a:spcAft>
                  <a:spcPts val="1000"/>
                </a:spcAft>
                <a:buFont typeface="Symbol" panose="05050102010706020507" pitchFamily="18" charset="2"/>
                <a:buChar char=""/>
              </a:pPr>
              <a:r>
                <a:rPr lang="en-US" sz="2400" dirty="0">
                  <a:effectLst/>
                  <a:ea typeface="Calibri"/>
                  <a:cs typeface="Arial"/>
                </a:rPr>
                <a:t>Committee members to </a:t>
              </a:r>
              <a:r>
                <a:rPr lang="en-US" sz="2400" dirty="0">
                  <a:ea typeface="Calibri"/>
                  <a:cs typeface="Arial"/>
                </a:rPr>
                <a:t>complete Meeting #3 reflections form</a:t>
              </a:r>
            </a:p>
            <a:p>
              <a:pPr marL="342900" indent="-342900">
                <a:spcAft>
                  <a:spcPts val="1000"/>
                </a:spcAft>
                <a:buFont typeface="Symbol" panose="05050102010706020507" pitchFamily="18" charset="2"/>
                <a:buChar char=""/>
              </a:pPr>
              <a:r>
                <a:rPr lang="en-US" sz="2400" dirty="0">
                  <a:effectLst/>
                  <a:ea typeface="Calibri" panose="020F0502020204030204" pitchFamily="34" charset="0"/>
                  <a:cs typeface="Arial"/>
                </a:rPr>
                <a:t>Committee members to share public input opportunities with community members</a:t>
              </a:r>
              <a:endParaRPr lang="en-US" sz="2400" dirty="0">
                <a:ea typeface="Calibri" panose="020F0502020204030204" pitchFamily="34" charset="0"/>
                <a:cs typeface="Arial"/>
              </a:endParaRPr>
            </a:p>
            <a:p>
              <a:pPr marL="800100" lvl="1" indent="-342900">
                <a:spcAft>
                  <a:spcPts val="1000"/>
                </a:spcAft>
                <a:buFont typeface="Symbol" panose="05050102010706020507" pitchFamily="18" charset="2"/>
                <a:buChar char=""/>
              </a:pPr>
              <a:r>
                <a:rPr lang="en-US" sz="2400" dirty="0">
                  <a:effectLst/>
                  <a:ea typeface="Calibri" panose="020F0502020204030204" pitchFamily="34" charset="0"/>
                  <a:cs typeface="Arial"/>
                </a:rPr>
                <a:t>Meeting #4: January 23, 5-7pm</a:t>
              </a:r>
            </a:p>
            <a:p>
              <a:pPr marL="342900" indent="-342900">
                <a:spcAft>
                  <a:spcPts val="1000"/>
                </a:spcAft>
                <a:buFont typeface="Symbol" panose="05050102010706020507" pitchFamily="18" charset="2"/>
                <a:buChar char=""/>
              </a:pPr>
              <a:r>
                <a:rPr lang="en-US" sz="2400" dirty="0">
                  <a:effectLst/>
                  <a:ea typeface="Calibri" panose="020F0502020204030204" pitchFamily="34" charset="0"/>
                  <a:cs typeface="Arial"/>
                </a:rPr>
                <a:t>Committee members to share availability for 2024 Charter Committee meetings</a:t>
              </a:r>
            </a:p>
            <a:p>
              <a:pPr marL="800100" lvl="1" indent="-342900">
                <a:lnSpc>
                  <a:spcPct val="115000"/>
                </a:lnSpc>
                <a:spcAft>
                  <a:spcPts val="1000"/>
                </a:spcAft>
                <a:buFont typeface="Symbol" panose="05050102010706020507" pitchFamily="18" charset="2"/>
                <a:buChar char=""/>
              </a:pPr>
              <a:endParaRPr lang="en-US" sz="2400" dirty="0">
                <a:ea typeface="Calibri" panose="020F0502020204030204" pitchFamily="34" charset="0"/>
                <a:cs typeface="Arial"/>
              </a:endParaRPr>
            </a:p>
            <a:p>
              <a:pPr marL="342900" indent="-342900">
                <a:lnSpc>
                  <a:spcPct val="115000"/>
                </a:lnSpc>
                <a:spcAft>
                  <a:spcPts val="1000"/>
                </a:spcAft>
                <a:buFont typeface="Symbol" panose="05050102010706020507" pitchFamily="18" charset="2"/>
                <a:buChar char=""/>
              </a:pPr>
              <a:endParaRPr lang="en-US" sz="2400" dirty="0">
                <a:effectLst/>
                <a:ea typeface="Calibri" panose="020F0502020204030204" pitchFamily="34" charset="0"/>
                <a:cs typeface="Times New Roman" panose="02020603050405020304" pitchFamily="18" charset="0"/>
              </a:endParaRPr>
            </a:p>
          </p:txBody>
        </p:sp>
      </p:grpSp>
      <p:pic>
        <p:nvPicPr>
          <p:cNvPr id="4" name="Graphic 3" descr="Daily calendar with solid fill">
            <a:extLst>
              <a:ext uri="{FF2B5EF4-FFF2-40B4-BE49-F238E27FC236}">
                <a16:creationId xmlns:a16="http://schemas.microsoft.com/office/drawing/2014/main" id="{B9515920-3AA1-A991-3B5A-E825532E7D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30090" y="3863364"/>
            <a:ext cx="1362155" cy="1362155"/>
          </a:xfrm>
          <a:prstGeom prst="rect">
            <a:avLst/>
          </a:prstGeom>
        </p:spPr>
      </p:pic>
      <p:pic>
        <p:nvPicPr>
          <p:cNvPr id="8" name="Graphic 7" descr="Clipboard Mixed with solid fill">
            <a:extLst>
              <a:ext uri="{FF2B5EF4-FFF2-40B4-BE49-F238E27FC236}">
                <a16:creationId xmlns:a16="http://schemas.microsoft.com/office/drawing/2014/main" id="{CEFC33E8-F92D-330F-1D00-704F74750B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30090" y="1423296"/>
            <a:ext cx="1362155" cy="1362155"/>
          </a:xfrm>
          <a:prstGeom prst="rect">
            <a:avLst/>
          </a:prstGeom>
        </p:spPr>
      </p:pic>
    </p:spTree>
    <p:extLst>
      <p:ext uri="{BB962C8B-B14F-4D97-AF65-F5344CB8AC3E}">
        <p14:creationId xmlns:p14="http://schemas.microsoft.com/office/powerpoint/2010/main" val="3761974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4A0825-62F5-B135-DEB6-A5F358978A94}"/>
              </a:ext>
            </a:extLst>
          </p:cNvPr>
          <p:cNvSpPr/>
          <p:nvPr/>
        </p:nvSpPr>
        <p:spPr>
          <a:xfrm>
            <a:off x="0" y="0"/>
            <a:ext cx="12192000" cy="113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61E905-26F2-6B52-0F9F-E3B3FE749623}"/>
              </a:ext>
            </a:extLst>
          </p:cNvPr>
          <p:cNvSpPr txBox="1"/>
          <p:nvPr/>
        </p:nvSpPr>
        <p:spPr>
          <a:xfrm>
            <a:off x="493776" y="350874"/>
            <a:ext cx="6071615" cy="590958"/>
          </a:xfrm>
          <a:prstGeom prst="rect">
            <a:avLst/>
          </a:prstGeom>
          <a:noFill/>
        </p:spPr>
        <p:txBody>
          <a:bodyPr wrap="square" lIns="0" tIns="0" rIns="0" bIns="0" numCol="1" spcCol="457200" rtlCol="0">
            <a:noAutofit/>
          </a:bodyPr>
          <a:lstStyle/>
          <a:p>
            <a:pPr algn="l">
              <a:spcAft>
                <a:spcPts val="1200"/>
              </a:spcAft>
            </a:pPr>
            <a:r>
              <a:rPr lang="en-US" sz="3600" b="1" dirty="0">
                <a:solidFill>
                  <a:schemeClr val="bg1"/>
                </a:solidFill>
                <a:latin typeface="Arial" panose="020B0604020202020204" pitchFamily="34" charset="0"/>
                <a:cs typeface="Arial" panose="020B0604020202020204" pitchFamily="34" charset="0"/>
              </a:rPr>
              <a:t>Contact Us</a:t>
            </a:r>
          </a:p>
        </p:txBody>
      </p:sp>
      <p:sp>
        <p:nvSpPr>
          <p:cNvPr id="3" name="TextBox 2">
            <a:extLst>
              <a:ext uri="{FF2B5EF4-FFF2-40B4-BE49-F238E27FC236}">
                <a16:creationId xmlns:a16="http://schemas.microsoft.com/office/drawing/2014/main" id="{6942214F-4ABB-0F84-93A8-27AB2003DF41}"/>
              </a:ext>
            </a:extLst>
          </p:cNvPr>
          <p:cNvSpPr txBox="1"/>
          <p:nvPr/>
        </p:nvSpPr>
        <p:spPr>
          <a:xfrm>
            <a:off x="1651244" y="2942950"/>
            <a:ext cx="6071615" cy="4767943"/>
          </a:xfrm>
          <a:prstGeom prst="rect">
            <a:avLst/>
          </a:prstGeom>
          <a:noFill/>
        </p:spPr>
        <p:txBody>
          <a:bodyPr wrap="square" lIns="0" tIns="0" rIns="0" bIns="0" numCol="1" spcCol="457200" rtlCol="0" anchor="t">
            <a:noAutofit/>
          </a:bodyPr>
          <a:lstStyle/>
          <a:p>
            <a:pPr algn="l">
              <a:spcAft>
                <a:spcPts val="1200"/>
              </a:spcAft>
            </a:pPr>
            <a:r>
              <a:rPr lang="en-US" sz="2800" b="1" dirty="0">
                <a:solidFill>
                  <a:schemeClr val="tx2"/>
                </a:solidFill>
                <a:latin typeface="Arial"/>
                <a:cs typeface="Arial" panose="020B0604020202020204" pitchFamily="34" charset="0"/>
              </a:rPr>
              <a:t>Aaron </a:t>
            </a:r>
            <a:r>
              <a:rPr lang="en-US" sz="2800" b="1" dirty="0" err="1">
                <a:solidFill>
                  <a:schemeClr val="tx2"/>
                </a:solidFill>
                <a:latin typeface="Arial"/>
                <a:cs typeface="Arial" panose="020B0604020202020204" pitchFamily="34" charset="0"/>
              </a:rPr>
              <a:t>Lande</a:t>
            </a:r>
            <a:endParaRPr lang="en-US" sz="2800" b="1" dirty="0">
              <a:solidFill>
                <a:schemeClr val="tx2"/>
              </a:solidFill>
              <a:latin typeface="Arial"/>
              <a:cs typeface="Arial" panose="020B0604020202020204" pitchFamily="34" charset="0"/>
            </a:endParaRPr>
          </a:p>
          <a:p>
            <a:pPr algn="l">
              <a:spcAft>
                <a:spcPts val="1200"/>
              </a:spcAft>
            </a:pPr>
            <a:r>
              <a:rPr lang="en-US" sz="2000" dirty="0">
                <a:latin typeface="Arial"/>
                <a:cs typeface="Arial" panose="020B0604020202020204" pitchFamily="34" charset="0"/>
              </a:rPr>
              <a:t>City of Vancouver Policy &amp; Program Manager</a:t>
            </a:r>
          </a:p>
          <a:p>
            <a:pPr algn="l">
              <a:spcAft>
                <a:spcPts val="1200"/>
              </a:spcAft>
            </a:pPr>
            <a:r>
              <a:rPr lang="en-US" sz="2000" i="1" dirty="0">
                <a:latin typeface="Arial"/>
                <a:cs typeface="Arial" panose="020B0604020202020204" pitchFamily="34" charset="0"/>
                <a:hlinkClick r:id="rId3"/>
              </a:rPr>
              <a:t>Aaron.Lande@CityofVancouver.us</a:t>
            </a:r>
            <a:endParaRPr lang="en-US" sz="2000" i="1" dirty="0">
              <a:latin typeface="Arial"/>
              <a:cs typeface="Arial" panose="020B0604020202020204" pitchFamily="34" charset="0"/>
            </a:endParaRPr>
          </a:p>
        </p:txBody>
      </p:sp>
      <p:pic>
        <p:nvPicPr>
          <p:cNvPr id="5" name="Picture 4" descr="A person in a suit smiling&#10;&#10;Description automatically generated">
            <a:extLst>
              <a:ext uri="{FF2B5EF4-FFF2-40B4-BE49-F238E27FC236}">
                <a16:creationId xmlns:a16="http://schemas.microsoft.com/office/drawing/2014/main" id="{33184C3E-FB6F-68CB-7651-AFFF6DEA6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0549" y="1661800"/>
            <a:ext cx="2654227" cy="3707642"/>
          </a:xfrm>
          <a:prstGeom prst="rect">
            <a:avLst/>
          </a:prstGeom>
        </p:spPr>
      </p:pic>
    </p:spTree>
    <p:extLst>
      <p:ext uri="{BB962C8B-B14F-4D97-AF65-F5344CB8AC3E}">
        <p14:creationId xmlns:p14="http://schemas.microsoft.com/office/powerpoint/2010/main" val="1230929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FCC5-A879-4214-89F3-EEB563895F1A}"/>
              </a:ext>
            </a:extLst>
          </p:cNvPr>
          <p:cNvSpPr txBox="1">
            <a:spLocks noGrp="1"/>
          </p:cNvSpPr>
          <p:nvPr>
            <p:ph type="title" idx="4294967295"/>
          </p:nvPr>
        </p:nvSpPr>
        <p:spPr>
          <a:xfrm>
            <a:off x="0" y="2476500"/>
            <a:ext cx="12192000" cy="10916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6600" b="1" dirty="0">
                <a:solidFill>
                  <a:schemeClr val="bg1"/>
                </a:solidFill>
                <a:latin typeface="Arial"/>
                <a:cs typeface="Arial"/>
              </a:rPr>
              <a:t>Adjourn </a:t>
            </a:r>
            <a:endParaRPr kumimoji="0" lang="en-US" sz="6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75338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B2DFA-2133-1102-7906-C6C5D2034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A66CAA-B80D-7A85-0B1A-D9D72EBA6587}"/>
              </a:ext>
            </a:extLst>
          </p:cNvPr>
          <p:cNvSpPr txBox="1">
            <a:spLocks noGrp="1"/>
          </p:cNvSpPr>
          <p:nvPr>
            <p:ph type="title" idx="4294967295"/>
          </p:nvPr>
        </p:nvSpPr>
        <p:spPr>
          <a:xfrm>
            <a:off x="279918" y="293136"/>
            <a:ext cx="11700588" cy="10916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b="1" dirty="0">
                <a:solidFill>
                  <a:schemeClr val="bg1"/>
                </a:solidFill>
                <a:latin typeface="Arial"/>
                <a:cs typeface="Arial"/>
              </a:rPr>
              <a:t>Q&amp;A and Discussion: Charter Committee Reflections </a:t>
            </a:r>
            <a:endParaRPr kumimoji="0" lang="en-US"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65496698-A411-1678-C160-1D25CE4518EF}"/>
              </a:ext>
            </a:extLst>
          </p:cNvPr>
          <p:cNvSpPr txBox="1"/>
          <p:nvPr/>
        </p:nvSpPr>
        <p:spPr>
          <a:xfrm>
            <a:off x="409801" y="2090057"/>
            <a:ext cx="10454909" cy="4767943"/>
          </a:xfrm>
          <a:prstGeom prst="rect">
            <a:avLst/>
          </a:prstGeom>
          <a:noFill/>
        </p:spPr>
        <p:txBody>
          <a:bodyPr wrap="square" lIns="0" tIns="0" rIns="0" bIns="0" numCol="1" spcCol="457200" rtlCol="0" anchor="t">
            <a:noAutofit/>
          </a:bodyPr>
          <a:lstStyle/>
          <a:p>
            <a:pPr marL="342900" indent="-342900">
              <a:spcAft>
                <a:spcPts val="1200"/>
              </a:spcAft>
              <a:buFont typeface="Arial" panose="020B0604020202020204" pitchFamily="34" charset="0"/>
              <a:buChar char="•"/>
            </a:pPr>
            <a:r>
              <a:rPr lang="en-US" sz="2400" dirty="0">
                <a:solidFill>
                  <a:schemeClr val="bg1"/>
                </a:solidFill>
                <a:ea typeface="+mn-lt"/>
                <a:cs typeface="+mn-lt"/>
              </a:rPr>
              <a:t>Are there any clarifying questions?</a:t>
            </a:r>
          </a:p>
          <a:p>
            <a:pPr marL="342900" indent="-342900">
              <a:spcAft>
                <a:spcPts val="1200"/>
              </a:spcAft>
              <a:buFont typeface="Arial" panose="020B0604020202020204" pitchFamily="34" charset="0"/>
              <a:buChar char="•"/>
            </a:pPr>
            <a:r>
              <a:rPr lang="en-US" sz="2400" dirty="0">
                <a:solidFill>
                  <a:schemeClr val="bg1"/>
                </a:solidFill>
                <a:ea typeface="+mn-lt"/>
                <a:cs typeface="+mn-lt"/>
              </a:rPr>
              <a:t>Does the proposed recommendation align with the problem? Do we collectively understand the “why”?</a:t>
            </a:r>
            <a:endParaRPr lang="en-US" sz="2400" dirty="0">
              <a:solidFill>
                <a:schemeClr val="bg1"/>
              </a:solidFill>
              <a:cs typeface="Arial"/>
            </a:endParaRPr>
          </a:p>
        </p:txBody>
      </p:sp>
    </p:spTree>
    <p:extLst>
      <p:ext uri="{BB962C8B-B14F-4D97-AF65-F5344CB8AC3E}">
        <p14:creationId xmlns:p14="http://schemas.microsoft.com/office/powerpoint/2010/main" val="233340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74D80FEE-9A6B-4699-896D-45101773DFBF}"/>
              </a:ext>
            </a:extLst>
          </p:cNvPr>
          <p:cNvSpPr txBox="1">
            <a:spLocks/>
          </p:cNvSpPr>
          <p:nvPr/>
        </p:nvSpPr>
        <p:spPr>
          <a:xfrm>
            <a:off x="6396507" y="6290646"/>
            <a:ext cx="4978400" cy="486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fld id="{332F5E5F-07A2-4D89-ACE8-85B56C8203A6}" type="slidenum">
              <a:rPr lang="en-US" sz="1867" smtClean="0">
                <a:solidFill>
                  <a:schemeClr val="bg1"/>
                </a:solidFill>
                <a:latin typeface="Arial Narrow" panose="020B0606020202030204" pitchFamily="34" charset="0"/>
              </a:rPr>
              <a:pPr algn="r" defTabSz="1219170"/>
              <a:t>4</a:t>
            </a:fld>
            <a:endParaRPr lang="en-US" sz="1867">
              <a:solidFill>
                <a:schemeClr val="bg1"/>
              </a:solidFill>
              <a:latin typeface="Arial Narrow" panose="020B0606020202030204" pitchFamily="34" charset="0"/>
            </a:endParaRPr>
          </a:p>
        </p:txBody>
      </p:sp>
      <p:sp>
        <p:nvSpPr>
          <p:cNvPr id="2" name="Rectangle 1">
            <a:extLst>
              <a:ext uri="{FF2B5EF4-FFF2-40B4-BE49-F238E27FC236}">
                <a16:creationId xmlns:a16="http://schemas.microsoft.com/office/drawing/2014/main" id="{495790E9-2179-D810-983D-6A197EC19F75}"/>
              </a:ext>
            </a:extLst>
          </p:cNvPr>
          <p:cNvSpPr/>
          <p:nvPr/>
        </p:nvSpPr>
        <p:spPr>
          <a:xfrm>
            <a:off x="0" y="0"/>
            <a:ext cx="12192000" cy="113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6C1E736-C9AC-CC83-D664-F8608B9755DD}"/>
              </a:ext>
            </a:extLst>
          </p:cNvPr>
          <p:cNvSpPr txBox="1"/>
          <p:nvPr/>
        </p:nvSpPr>
        <p:spPr>
          <a:xfrm>
            <a:off x="493776" y="350874"/>
            <a:ext cx="11043468" cy="590958"/>
          </a:xfrm>
          <a:prstGeom prst="rect">
            <a:avLst/>
          </a:prstGeom>
          <a:noFill/>
        </p:spPr>
        <p:txBody>
          <a:bodyPr wrap="square" lIns="0" tIns="0" rIns="0" bIns="0" numCol="1" spcCol="457200" rtlCol="0">
            <a:noAutofit/>
          </a:bodyPr>
          <a:lstStyle/>
          <a:p>
            <a:pPr algn="l">
              <a:spcAft>
                <a:spcPts val="1200"/>
              </a:spcAft>
            </a:pPr>
            <a:r>
              <a:rPr lang="en-US" sz="3600" b="1" dirty="0">
                <a:solidFill>
                  <a:schemeClr val="bg1"/>
                </a:solidFill>
                <a:latin typeface="Arial" panose="020B0604020202020204" pitchFamily="34" charset="0"/>
                <a:cs typeface="Arial" panose="020B0604020202020204" pitchFamily="34" charset="0"/>
              </a:rPr>
              <a:t>Zoom Meeting Tips for Committee Members</a:t>
            </a:r>
          </a:p>
        </p:txBody>
      </p:sp>
      <p:sp>
        <p:nvSpPr>
          <p:cNvPr id="3" name="Content Placeholder 2">
            <a:extLst>
              <a:ext uri="{FF2B5EF4-FFF2-40B4-BE49-F238E27FC236}">
                <a16:creationId xmlns:a16="http://schemas.microsoft.com/office/drawing/2014/main" id="{F0AC0C1F-B28C-A3D1-9A86-6BAFBAB72D58}"/>
              </a:ext>
            </a:extLst>
          </p:cNvPr>
          <p:cNvSpPr>
            <a:spLocks noGrp="1"/>
          </p:cNvSpPr>
          <p:nvPr/>
        </p:nvSpPr>
        <p:spPr>
          <a:xfrm>
            <a:off x="493776" y="1781733"/>
            <a:ext cx="6162440" cy="4508913"/>
          </a:xfrm>
          <a:prstGeom prst="rect">
            <a:avLst/>
          </a:prstGeom>
        </p:spPr>
        <p:txBody>
          <a:bodyPr vert="horz" lIns="68580" tIns="34290" rIns="68580" bIns="34290" rtlCol="0" anchor="t">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Clr>
                <a:schemeClr val="accent1">
                  <a:lumMod val="75000"/>
                </a:schemeClr>
              </a:buClr>
              <a:buFont typeface="Wingdings" panose="05000000000000000000" pitchFamily="2" charset="2"/>
              <a:buChar char="§"/>
            </a:pPr>
            <a:r>
              <a:rPr lang="en-US" sz="2325" dirty="0"/>
              <a:t>Please see below webinar instructions and tips below:</a:t>
            </a:r>
          </a:p>
          <a:p>
            <a:pPr lvl="1">
              <a:spcAft>
                <a:spcPts val="750"/>
              </a:spcAft>
              <a:buClr>
                <a:schemeClr val="accent1">
                  <a:lumMod val="75000"/>
                </a:schemeClr>
              </a:buClr>
              <a:buFont typeface="Wingdings" panose="05000000000000000000" pitchFamily="2" charset="2"/>
              <a:buChar char="§"/>
            </a:pPr>
            <a:r>
              <a:rPr lang="en-US" dirty="0"/>
              <a:t>If you have not already </a:t>
            </a:r>
            <a:r>
              <a:rPr lang="en-US" b="1" dirty="0"/>
              <a:t>connected your audio</a:t>
            </a:r>
            <a:r>
              <a:rPr lang="en-US" dirty="0"/>
              <a:t>, click on the arrow next to the microphone icon, then click “Join Computer Audio”</a:t>
            </a:r>
            <a:r>
              <a:rPr lang="en-US" b="1" dirty="0"/>
              <a:t> or </a:t>
            </a:r>
            <a:r>
              <a:rPr lang="en-US" dirty="0"/>
              <a:t>“Switch to Phone Audio” to connect your computer speakers or to view the conference line information.  </a:t>
            </a:r>
            <a:endParaRPr lang="en-US" dirty="0">
              <a:cs typeface="Calibri"/>
            </a:endParaRPr>
          </a:p>
          <a:p>
            <a:pPr lvl="1">
              <a:spcBef>
                <a:spcPts val="0"/>
              </a:spcBef>
              <a:buClr>
                <a:schemeClr val="accent1">
                  <a:lumMod val="75000"/>
                </a:schemeClr>
              </a:buClr>
              <a:buFont typeface="Wingdings" panose="05000000000000000000" pitchFamily="2" charset="2"/>
              <a:buChar char="§"/>
            </a:pPr>
            <a:endParaRPr lang="en-US" sz="675" dirty="0"/>
          </a:p>
          <a:p>
            <a:pPr lvl="1">
              <a:spcAft>
                <a:spcPts val="750"/>
              </a:spcAft>
              <a:buClr>
                <a:schemeClr val="accent1">
                  <a:lumMod val="75000"/>
                </a:schemeClr>
              </a:buClr>
              <a:buFont typeface="Wingdings" panose="05000000000000000000" pitchFamily="2" charset="2"/>
              <a:buChar char="§"/>
            </a:pPr>
            <a:r>
              <a:rPr lang="en-US" dirty="0"/>
              <a:t>Please </a:t>
            </a:r>
            <a:r>
              <a:rPr lang="en-US" b="1" dirty="0"/>
              <a:t>keep yourself on mute </a:t>
            </a:r>
            <a:r>
              <a:rPr lang="en-US" dirty="0"/>
              <a:t>when not speaking. To mute and unmute, either select microphone icon, or use your personal phone.</a:t>
            </a:r>
          </a:p>
          <a:p>
            <a:pPr lvl="1">
              <a:spcBef>
                <a:spcPts val="0"/>
              </a:spcBef>
              <a:buClr>
                <a:schemeClr val="accent1">
                  <a:lumMod val="75000"/>
                </a:schemeClr>
              </a:buClr>
              <a:buFont typeface="Wingdings" panose="05000000000000000000" pitchFamily="2" charset="2"/>
              <a:buChar char="§"/>
            </a:pPr>
            <a:endParaRPr lang="en-US" sz="675" dirty="0"/>
          </a:p>
          <a:p>
            <a:pPr lvl="1">
              <a:spcBef>
                <a:spcPts val="0"/>
              </a:spcBef>
              <a:buClr>
                <a:schemeClr val="accent1">
                  <a:lumMod val="75000"/>
                </a:schemeClr>
              </a:buClr>
              <a:buFont typeface="Wingdings" panose="05000000000000000000" pitchFamily="2" charset="2"/>
              <a:buChar char="§"/>
            </a:pPr>
            <a:endParaRPr lang="en-US" sz="675" dirty="0"/>
          </a:p>
          <a:p>
            <a:pPr lvl="1">
              <a:spcAft>
                <a:spcPts val="750"/>
              </a:spcAft>
              <a:buClr>
                <a:schemeClr val="accent1">
                  <a:lumMod val="75000"/>
                </a:schemeClr>
              </a:buClr>
              <a:buFont typeface="Wingdings" panose="05000000000000000000" pitchFamily="2" charset="2"/>
              <a:buChar char="§"/>
            </a:pPr>
            <a:r>
              <a:rPr lang="en-US" b="1" dirty="0"/>
              <a:t>Use video </a:t>
            </a:r>
            <a:r>
              <a:rPr lang="en-US" dirty="0"/>
              <a:t>if possible, to promote face to face communication. Click the video icon to turn on your webinar camera.</a:t>
            </a:r>
            <a:endParaRPr lang="en-US" dirty="0">
              <a:cs typeface="Calibri"/>
            </a:endParaRPr>
          </a:p>
          <a:p>
            <a:pPr marL="0" indent="0">
              <a:spcAft>
                <a:spcPts val="600"/>
              </a:spcAft>
              <a:buClr>
                <a:schemeClr val="accent1">
                  <a:lumMod val="75000"/>
                </a:schemeClr>
              </a:buClr>
              <a:buNone/>
            </a:pPr>
            <a:r>
              <a:rPr lang="en-US" sz="2600" i="1" dirty="0"/>
              <a:t>If you are experiencing technical difficulties, please send a text to Maria Verano at (541) 514-1995.</a:t>
            </a:r>
            <a:endParaRPr lang="en-US" sz="2600" dirty="0"/>
          </a:p>
        </p:txBody>
      </p:sp>
      <p:pic>
        <p:nvPicPr>
          <p:cNvPr id="5125" name="Picture 5">
            <a:extLst>
              <a:ext uri="{FF2B5EF4-FFF2-40B4-BE49-F238E27FC236}">
                <a16:creationId xmlns:a16="http://schemas.microsoft.com/office/drawing/2014/main" id="{1E34693E-D5A9-E758-FD08-3D8F7A44B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321" y="1484730"/>
            <a:ext cx="3571875" cy="30575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Graphical user interface, application&#10;&#10;Description automatically generated">
            <a:extLst>
              <a:ext uri="{FF2B5EF4-FFF2-40B4-BE49-F238E27FC236}">
                <a16:creationId xmlns:a16="http://schemas.microsoft.com/office/drawing/2014/main" id="{6E8F173C-6688-F9D7-15FE-70ADB4B84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9321" y="5231456"/>
            <a:ext cx="2105025" cy="561975"/>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CB793A92-00C2-1F4D-BD36-26EF9712EB43}"/>
              </a:ext>
            </a:extLst>
          </p:cNvPr>
          <p:cNvSpPr/>
          <p:nvPr/>
        </p:nvSpPr>
        <p:spPr>
          <a:xfrm>
            <a:off x="9290132" y="5150851"/>
            <a:ext cx="895557" cy="7231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50"/>
          </a:p>
        </p:txBody>
      </p:sp>
      <p:sp>
        <p:nvSpPr>
          <p:cNvPr id="7" name="Oval 6">
            <a:extLst>
              <a:ext uri="{FF2B5EF4-FFF2-40B4-BE49-F238E27FC236}">
                <a16:creationId xmlns:a16="http://schemas.microsoft.com/office/drawing/2014/main" id="{5F3A6C54-9EA8-F9FD-F0E3-F0C0D6787FD6}"/>
              </a:ext>
            </a:extLst>
          </p:cNvPr>
          <p:cNvSpPr/>
          <p:nvPr/>
        </p:nvSpPr>
        <p:spPr>
          <a:xfrm>
            <a:off x="8369321" y="5214351"/>
            <a:ext cx="869948" cy="6785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350"/>
          </a:p>
        </p:txBody>
      </p:sp>
    </p:spTree>
    <p:extLst>
      <p:ext uri="{BB962C8B-B14F-4D97-AF65-F5344CB8AC3E}">
        <p14:creationId xmlns:p14="http://schemas.microsoft.com/office/powerpoint/2010/main" val="349439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74D80FEE-9A6B-4699-896D-45101773DFBF}"/>
              </a:ext>
            </a:extLst>
          </p:cNvPr>
          <p:cNvSpPr txBox="1">
            <a:spLocks/>
          </p:cNvSpPr>
          <p:nvPr/>
        </p:nvSpPr>
        <p:spPr>
          <a:xfrm>
            <a:off x="6396507" y="6290646"/>
            <a:ext cx="4978400" cy="4868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fld id="{332F5E5F-07A2-4D89-ACE8-85B56C8203A6}" type="slidenum">
              <a:rPr lang="en-US" sz="1867" smtClean="0">
                <a:solidFill>
                  <a:schemeClr val="bg1"/>
                </a:solidFill>
                <a:latin typeface="Arial Narrow" panose="020B0606020202030204" pitchFamily="34" charset="0"/>
              </a:rPr>
              <a:pPr algn="r" defTabSz="1219170"/>
              <a:t>5</a:t>
            </a:fld>
            <a:endParaRPr lang="en-US" sz="1867">
              <a:solidFill>
                <a:schemeClr val="bg1"/>
              </a:solidFill>
              <a:latin typeface="Arial Narrow" panose="020B0606020202030204" pitchFamily="34" charset="0"/>
            </a:endParaRPr>
          </a:p>
        </p:txBody>
      </p:sp>
      <p:sp>
        <p:nvSpPr>
          <p:cNvPr id="2" name="Rectangle 1">
            <a:extLst>
              <a:ext uri="{FF2B5EF4-FFF2-40B4-BE49-F238E27FC236}">
                <a16:creationId xmlns:a16="http://schemas.microsoft.com/office/drawing/2014/main" id="{495790E9-2179-D810-983D-6A197EC19F75}"/>
              </a:ext>
            </a:extLst>
          </p:cNvPr>
          <p:cNvSpPr/>
          <p:nvPr/>
        </p:nvSpPr>
        <p:spPr>
          <a:xfrm>
            <a:off x="0" y="0"/>
            <a:ext cx="12192000" cy="113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6C1E736-C9AC-CC83-D664-F8608B9755DD}"/>
              </a:ext>
            </a:extLst>
          </p:cNvPr>
          <p:cNvSpPr txBox="1"/>
          <p:nvPr/>
        </p:nvSpPr>
        <p:spPr>
          <a:xfrm>
            <a:off x="493776" y="350874"/>
            <a:ext cx="11043468" cy="590958"/>
          </a:xfrm>
          <a:prstGeom prst="rect">
            <a:avLst/>
          </a:prstGeom>
          <a:noFill/>
        </p:spPr>
        <p:txBody>
          <a:bodyPr wrap="square" lIns="0" tIns="0" rIns="0" bIns="0" numCol="1" spcCol="457200" rtlCol="0">
            <a:noAutofit/>
          </a:bodyPr>
          <a:lstStyle/>
          <a:p>
            <a:pPr algn="l">
              <a:spcAft>
                <a:spcPts val="1200"/>
              </a:spcAft>
            </a:pPr>
            <a:r>
              <a:rPr lang="en-US" sz="3600" b="1" dirty="0">
                <a:solidFill>
                  <a:schemeClr val="bg1"/>
                </a:solidFill>
                <a:latin typeface="Arial" panose="020B0604020202020204" pitchFamily="34" charset="0"/>
                <a:cs typeface="Arial" panose="020B0604020202020204" pitchFamily="34" charset="0"/>
              </a:rPr>
              <a:t>Zoom Meeting Tips</a:t>
            </a:r>
          </a:p>
        </p:txBody>
      </p:sp>
      <p:sp>
        <p:nvSpPr>
          <p:cNvPr id="12" name="Rectangle 11">
            <a:extLst>
              <a:ext uri="{FF2B5EF4-FFF2-40B4-BE49-F238E27FC236}">
                <a16:creationId xmlns:a16="http://schemas.microsoft.com/office/drawing/2014/main" id="{FA200A8E-4C80-415C-9A16-447763B228D5}"/>
              </a:ext>
            </a:extLst>
          </p:cNvPr>
          <p:cNvSpPr/>
          <p:nvPr/>
        </p:nvSpPr>
        <p:spPr>
          <a:xfrm>
            <a:off x="5410759" y="3298460"/>
            <a:ext cx="3726493" cy="725840"/>
          </a:xfrm>
          <a:prstGeom prst="rect">
            <a:avLst/>
          </a:prstGeom>
        </p:spPr>
        <p:txBody>
          <a:bodyPr wrap="square">
            <a:spAutoFit/>
          </a:bodyPr>
          <a:lstStyle/>
          <a:p>
            <a:pPr>
              <a:spcAft>
                <a:spcPts val="750"/>
              </a:spcAft>
            </a:pPr>
            <a:endParaRPr lang="en-US" sz="1725" b="1">
              <a:solidFill>
                <a:schemeClr val="tx2"/>
              </a:solidFill>
            </a:endParaRPr>
          </a:p>
          <a:p>
            <a:endParaRPr lang="en-US" sz="1725">
              <a:solidFill>
                <a:schemeClr val="tx2"/>
              </a:solidFill>
            </a:endParaRPr>
          </a:p>
        </p:txBody>
      </p:sp>
      <p:sp>
        <p:nvSpPr>
          <p:cNvPr id="14" name="Rectangle 13">
            <a:extLst>
              <a:ext uri="{FF2B5EF4-FFF2-40B4-BE49-F238E27FC236}">
                <a16:creationId xmlns:a16="http://schemas.microsoft.com/office/drawing/2014/main" id="{8362D7FA-3CBD-B225-2BDC-1A55D5CCF143}"/>
              </a:ext>
            </a:extLst>
          </p:cNvPr>
          <p:cNvSpPr/>
          <p:nvPr/>
        </p:nvSpPr>
        <p:spPr>
          <a:xfrm>
            <a:off x="2438400" y="1262272"/>
            <a:ext cx="6858000" cy="49787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7150" tIns="28575" rIns="57150" bIns="28575" numCol="1" spcCol="0" rtlCol="0" fromWordArt="0" anchor="ctr" anchorCtr="0" forceAA="0" compatLnSpc="1">
            <a:prstTxWarp prst="textNoShape">
              <a:avLst/>
            </a:prstTxWarp>
            <a:noAutofit/>
          </a:bodyPr>
          <a:lstStyle/>
          <a:p>
            <a:endParaRPr lang="en-US" sz="1350"/>
          </a:p>
        </p:txBody>
      </p:sp>
      <p:pic>
        <p:nvPicPr>
          <p:cNvPr id="20" name="Picture 19">
            <a:extLst>
              <a:ext uri="{FF2B5EF4-FFF2-40B4-BE49-F238E27FC236}">
                <a16:creationId xmlns:a16="http://schemas.microsoft.com/office/drawing/2014/main" id="{68481CC7-77AF-57CF-9F14-02010E14911D}"/>
              </a:ext>
            </a:extLst>
          </p:cNvPr>
          <p:cNvPicPr/>
          <p:nvPr/>
        </p:nvPicPr>
        <p:blipFill rotWithShape="1">
          <a:blip r:embed="rId3">
            <a:extLst>
              <a:ext uri="{28A0092B-C50C-407E-A947-70E740481C1C}">
                <a14:useLocalDpi xmlns:a14="http://schemas.microsoft.com/office/drawing/2010/main" val="0"/>
              </a:ext>
            </a:extLst>
          </a:blip>
          <a:srcRect l="855" t="78792" r="48522" b="11864"/>
          <a:stretch/>
        </p:blipFill>
        <p:spPr bwMode="auto">
          <a:xfrm>
            <a:off x="2423360" y="5548489"/>
            <a:ext cx="6871389" cy="692498"/>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D626A055-1CCB-9813-22BD-375F19207A14}"/>
              </a:ext>
            </a:extLst>
          </p:cNvPr>
          <p:cNvPicPr/>
          <p:nvPr/>
        </p:nvPicPr>
        <p:blipFill rotWithShape="1">
          <a:blip r:embed="rId4"/>
          <a:srcRect l="83260" t="2269" b="50083"/>
          <a:stretch/>
        </p:blipFill>
        <p:spPr>
          <a:xfrm>
            <a:off x="3091873" y="1314935"/>
            <a:ext cx="2615523" cy="4138877"/>
          </a:xfrm>
          <a:prstGeom prst="rect">
            <a:avLst/>
          </a:prstGeom>
        </p:spPr>
      </p:pic>
      <p:sp>
        <p:nvSpPr>
          <p:cNvPr id="22" name="Oval 21">
            <a:extLst>
              <a:ext uri="{FF2B5EF4-FFF2-40B4-BE49-F238E27FC236}">
                <a16:creationId xmlns:a16="http://schemas.microsoft.com/office/drawing/2014/main" id="{D7AB5855-5F50-7B85-BC2E-C8B33863F1D2}"/>
              </a:ext>
            </a:extLst>
          </p:cNvPr>
          <p:cNvSpPr/>
          <p:nvPr/>
        </p:nvSpPr>
        <p:spPr>
          <a:xfrm>
            <a:off x="3372922" y="4993410"/>
            <a:ext cx="947355" cy="4604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pic>
        <p:nvPicPr>
          <p:cNvPr id="23" name="Picture 2" descr="Zoom guide for participants - Research Libraries UK">
            <a:extLst>
              <a:ext uri="{FF2B5EF4-FFF2-40B4-BE49-F238E27FC236}">
                <a16:creationId xmlns:a16="http://schemas.microsoft.com/office/drawing/2014/main" id="{6FA72B9A-58D6-29CC-D752-69393EAAA4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255" r="82057" b="10976"/>
          <a:stretch/>
        </p:blipFill>
        <p:spPr bwMode="auto">
          <a:xfrm>
            <a:off x="4597948" y="4985290"/>
            <a:ext cx="659517" cy="458149"/>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a:extLst>
              <a:ext uri="{FF2B5EF4-FFF2-40B4-BE49-F238E27FC236}">
                <a16:creationId xmlns:a16="http://schemas.microsoft.com/office/drawing/2014/main" id="{D7DAB0A8-768D-AF23-8C95-47FC7F8AE1E0}"/>
              </a:ext>
            </a:extLst>
          </p:cNvPr>
          <p:cNvSpPr/>
          <p:nvPr/>
        </p:nvSpPr>
        <p:spPr>
          <a:xfrm>
            <a:off x="4448798" y="4983036"/>
            <a:ext cx="947355" cy="4604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pic>
        <p:nvPicPr>
          <p:cNvPr id="25" name="Picture 24" descr="A screenshot of a cell phone&#10;&#10;Description automatically generated">
            <a:extLst>
              <a:ext uri="{FF2B5EF4-FFF2-40B4-BE49-F238E27FC236}">
                <a16:creationId xmlns:a16="http://schemas.microsoft.com/office/drawing/2014/main" id="{8F6F1C5A-BCDD-4E70-F647-97FC0FDE0769}"/>
              </a:ext>
            </a:extLst>
          </p:cNvPr>
          <p:cNvPicPr/>
          <p:nvPr/>
        </p:nvPicPr>
        <p:blipFill rotWithShape="1">
          <a:blip r:embed="rId6" cstate="print">
            <a:extLst>
              <a:ext uri="{28A0092B-C50C-407E-A947-70E740481C1C}">
                <a14:useLocalDpi xmlns:a14="http://schemas.microsoft.com/office/drawing/2010/main" val="0"/>
              </a:ext>
            </a:extLst>
          </a:blip>
          <a:srcRect t="4188" b="2660"/>
          <a:stretch/>
        </p:blipFill>
        <p:spPr bwMode="auto">
          <a:xfrm>
            <a:off x="6314826" y="1314932"/>
            <a:ext cx="2257600" cy="4106406"/>
          </a:xfrm>
          <a:prstGeom prst="rect">
            <a:avLst/>
          </a:prstGeom>
          <a:ln>
            <a:noFill/>
          </a:ln>
          <a:extLst>
            <a:ext uri="{53640926-AAD7-44D8-BBD7-CCE9431645EC}">
              <a14:shadowObscured xmlns:a14="http://schemas.microsoft.com/office/drawing/2010/main"/>
            </a:ext>
          </a:extLst>
        </p:spPr>
      </p:pic>
      <p:sp>
        <p:nvSpPr>
          <p:cNvPr id="26" name="Oval 25">
            <a:extLst>
              <a:ext uri="{FF2B5EF4-FFF2-40B4-BE49-F238E27FC236}">
                <a16:creationId xmlns:a16="http://schemas.microsoft.com/office/drawing/2014/main" id="{6735E05A-1453-8BBE-6C9F-B76F24198610}"/>
              </a:ext>
            </a:extLst>
          </p:cNvPr>
          <p:cNvSpPr/>
          <p:nvPr/>
        </p:nvSpPr>
        <p:spPr>
          <a:xfrm>
            <a:off x="6715454" y="5811419"/>
            <a:ext cx="768293" cy="478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7" name="Oval 26">
            <a:extLst>
              <a:ext uri="{FF2B5EF4-FFF2-40B4-BE49-F238E27FC236}">
                <a16:creationId xmlns:a16="http://schemas.microsoft.com/office/drawing/2014/main" id="{B8592A2B-10B8-842E-863C-0F64C04F153A}"/>
              </a:ext>
            </a:extLst>
          </p:cNvPr>
          <p:cNvSpPr/>
          <p:nvPr/>
        </p:nvSpPr>
        <p:spPr>
          <a:xfrm>
            <a:off x="7980577" y="5857488"/>
            <a:ext cx="772226" cy="4323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28" name="Oval 27">
            <a:extLst>
              <a:ext uri="{FF2B5EF4-FFF2-40B4-BE49-F238E27FC236}">
                <a16:creationId xmlns:a16="http://schemas.microsoft.com/office/drawing/2014/main" id="{83967551-097D-4DC6-03BD-6A46E35B536C}"/>
              </a:ext>
            </a:extLst>
          </p:cNvPr>
          <p:cNvSpPr/>
          <p:nvPr/>
        </p:nvSpPr>
        <p:spPr>
          <a:xfrm>
            <a:off x="2699730" y="5751987"/>
            <a:ext cx="1354304" cy="4784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5" name="Oval 34">
            <a:extLst>
              <a:ext uri="{FF2B5EF4-FFF2-40B4-BE49-F238E27FC236}">
                <a16:creationId xmlns:a16="http://schemas.microsoft.com/office/drawing/2014/main" id="{CA607E7D-ABFF-8382-17E4-2668F82EA008}"/>
              </a:ext>
            </a:extLst>
          </p:cNvPr>
          <p:cNvSpPr/>
          <p:nvPr/>
        </p:nvSpPr>
        <p:spPr>
          <a:xfrm>
            <a:off x="6224587" y="4959180"/>
            <a:ext cx="1110836" cy="5068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38" name="Arrow: Up 37">
            <a:extLst>
              <a:ext uri="{FF2B5EF4-FFF2-40B4-BE49-F238E27FC236}">
                <a16:creationId xmlns:a16="http://schemas.microsoft.com/office/drawing/2014/main" id="{F3A035CD-128B-113B-941C-F567C13F6DD9}"/>
              </a:ext>
            </a:extLst>
          </p:cNvPr>
          <p:cNvSpPr/>
          <p:nvPr/>
        </p:nvSpPr>
        <p:spPr>
          <a:xfrm rot="17798295">
            <a:off x="6052131" y="4906355"/>
            <a:ext cx="76814" cy="144390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7150" tIns="28575" rIns="57150" bIns="28575" numCol="1" spcCol="0" rtlCol="0" fromWordArt="0" anchor="ctr" anchorCtr="0" forceAA="0" compatLnSpc="1">
            <a:prstTxWarp prst="textNoShape">
              <a:avLst/>
            </a:prstTxWarp>
            <a:noAutofit/>
          </a:bodyPr>
          <a:lstStyle/>
          <a:p>
            <a:endParaRPr lang="en-US" sz="1350"/>
          </a:p>
        </p:txBody>
      </p:sp>
      <p:sp>
        <p:nvSpPr>
          <p:cNvPr id="43" name="Arrow: Up 42">
            <a:extLst>
              <a:ext uri="{FF2B5EF4-FFF2-40B4-BE49-F238E27FC236}">
                <a16:creationId xmlns:a16="http://schemas.microsoft.com/office/drawing/2014/main" id="{A78635B8-8E5C-461C-DA31-85FE8B7C2E67}"/>
              </a:ext>
            </a:extLst>
          </p:cNvPr>
          <p:cNvSpPr/>
          <p:nvPr/>
        </p:nvSpPr>
        <p:spPr>
          <a:xfrm rot="19873220">
            <a:off x="8050458" y="4593341"/>
            <a:ext cx="81439" cy="1353887"/>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7150" tIns="28575" rIns="57150" bIns="28575" numCol="1" spcCol="0" rtlCol="0" fromWordArt="0" anchor="ctr" anchorCtr="0" forceAA="0" compatLnSpc="1">
            <a:prstTxWarp prst="textNoShape">
              <a:avLst/>
            </a:prstTxWarp>
            <a:noAutofit/>
          </a:bodyPr>
          <a:lstStyle/>
          <a:p>
            <a:endParaRPr lang="en-US" sz="1350"/>
          </a:p>
        </p:txBody>
      </p:sp>
    </p:spTree>
    <p:extLst>
      <p:ext uri="{BB962C8B-B14F-4D97-AF65-F5344CB8AC3E}">
        <p14:creationId xmlns:p14="http://schemas.microsoft.com/office/powerpoint/2010/main" val="407909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4A0825-62F5-B135-DEB6-A5F358978A94}"/>
              </a:ext>
            </a:extLst>
          </p:cNvPr>
          <p:cNvSpPr/>
          <p:nvPr/>
        </p:nvSpPr>
        <p:spPr>
          <a:xfrm>
            <a:off x="0" y="0"/>
            <a:ext cx="12192000" cy="113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61E905-26F2-6B52-0F9F-E3B3FE749623}"/>
              </a:ext>
            </a:extLst>
          </p:cNvPr>
          <p:cNvSpPr txBox="1"/>
          <p:nvPr/>
        </p:nvSpPr>
        <p:spPr>
          <a:xfrm>
            <a:off x="493776" y="350874"/>
            <a:ext cx="7810469" cy="590958"/>
          </a:xfrm>
          <a:prstGeom prst="rect">
            <a:avLst/>
          </a:prstGeom>
          <a:noFill/>
        </p:spPr>
        <p:txBody>
          <a:bodyPr wrap="square" lIns="0" tIns="0" rIns="0" bIns="0" numCol="1" spcCol="457200" rtlCol="0">
            <a:noAutofit/>
          </a:bodyPr>
          <a:lstStyle/>
          <a:p>
            <a:pPr algn="l">
              <a:spcAft>
                <a:spcPts val="1200"/>
              </a:spcAft>
            </a:pPr>
            <a:r>
              <a:rPr lang="en-US" sz="3600" b="1" dirty="0">
                <a:solidFill>
                  <a:schemeClr val="bg1"/>
                </a:solidFill>
                <a:latin typeface="Arial" panose="020B0604020202020204" pitchFamily="34" charset="0"/>
                <a:cs typeface="Arial" panose="020B0604020202020204" pitchFamily="34" charset="0"/>
              </a:rPr>
              <a:t>Meet the City of Vancouver Team</a:t>
            </a:r>
          </a:p>
        </p:txBody>
      </p:sp>
      <p:sp>
        <p:nvSpPr>
          <p:cNvPr id="3" name="TextBox 2">
            <a:extLst>
              <a:ext uri="{FF2B5EF4-FFF2-40B4-BE49-F238E27FC236}">
                <a16:creationId xmlns:a16="http://schemas.microsoft.com/office/drawing/2014/main" id="{6942214F-4ABB-0F84-93A8-27AB2003DF41}"/>
              </a:ext>
            </a:extLst>
          </p:cNvPr>
          <p:cNvSpPr txBox="1"/>
          <p:nvPr/>
        </p:nvSpPr>
        <p:spPr>
          <a:xfrm>
            <a:off x="6096000" y="1946697"/>
            <a:ext cx="4376244" cy="4560429"/>
          </a:xfrm>
          <a:prstGeom prst="rect">
            <a:avLst/>
          </a:prstGeom>
          <a:noFill/>
        </p:spPr>
        <p:txBody>
          <a:bodyPr wrap="square" lIns="0" tIns="0" rIns="0" bIns="0" numCol="1" spcCol="457200" rtlCol="0" anchor="t">
            <a:noAutofit/>
          </a:bodyPr>
          <a:lstStyle/>
          <a:p>
            <a:pPr algn="l">
              <a:spcAft>
                <a:spcPts val="1200"/>
              </a:spcAft>
            </a:pPr>
            <a:r>
              <a:rPr lang="en-US" sz="2400" b="1" dirty="0">
                <a:latin typeface="Arial"/>
                <a:cs typeface="Arial" panose="020B0604020202020204" pitchFamily="34" charset="0"/>
              </a:rPr>
              <a:t>Aaron </a:t>
            </a:r>
            <a:r>
              <a:rPr lang="en-US" sz="2400" b="1" dirty="0" err="1">
                <a:latin typeface="Arial"/>
                <a:cs typeface="Arial" panose="020B0604020202020204" pitchFamily="34" charset="0"/>
              </a:rPr>
              <a:t>Lande</a:t>
            </a:r>
            <a:endParaRPr lang="en-US" sz="2400" b="1" dirty="0">
              <a:latin typeface="Arial"/>
              <a:cs typeface="Arial" panose="020B0604020202020204" pitchFamily="34" charset="0"/>
            </a:endParaRPr>
          </a:p>
          <a:p>
            <a:pPr algn="l">
              <a:spcAft>
                <a:spcPts val="1200"/>
              </a:spcAft>
            </a:pPr>
            <a:r>
              <a:rPr lang="en-US" sz="2000" dirty="0">
                <a:latin typeface="Arial"/>
                <a:cs typeface="Arial" panose="020B0604020202020204" pitchFamily="34" charset="0"/>
              </a:rPr>
              <a:t>Policy and Program Manager</a:t>
            </a:r>
          </a:p>
          <a:p>
            <a:pPr marL="342900" indent="-342900" algn="l">
              <a:spcAft>
                <a:spcPts val="1200"/>
              </a:spcAft>
              <a:buFont typeface="Arial" panose="020B0604020202020204" pitchFamily="34" charset="0"/>
              <a:buChar char="•"/>
            </a:pPr>
            <a:endParaRPr lang="en-US" sz="2400" dirty="0">
              <a:latin typeface="Arial"/>
              <a:cs typeface="Arial" panose="020B0604020202020204" pitchFamily="34" charset="0"/>
            </a:endParaRPr>
          </a:p>
          <a:p>
            <a:pPr algn="l">
              <a:spcAft>
                <a:spcPts val="1200"/>
              </a:spcAft>
            </a:pPr>
            <a:r>
              <a:rPr lang="en-US" sz="2400" b="1" dirty="0">
                <a:latin typeface="Arial"/>
                <a:cs typeface="Arial" panose="020B0604020202020204" pitchFamily="34" charset="0"/>
              </a:rPr>
              <a:t>Nena Cook</a:t>
            </a:r>
          </a:p>
          <a:p>
            <a:pPr algn="l">
              <a:spcAft>
                <a:spcPts val="1200"/>
              </a:spcAft>
            </a:pPr>
            <a:r>
              <a:rPr lang="en-US" sz="2000" dirty="0">
                <a:latin typeface="Arial"/>
                <a:cs typeface="Arial" panose="020B0604020202020204" pitchFamily="34" charset="0"/>
              </a:rPr>
              <a:t>Deputy City Attorney</a:t>
            </a:r>
          </a:p>
          <a:p>
            <a:pPr marL="342900" indent="-342900" algn="l">
              <a:spcAft>
                <a:spcPts val="1200"/>
              </a:spcAft>
              <a:buFont typeface="Arial" panose="020B0604020202020204" pitchFamily="34" charset="0"/>
              <a:buChar char="•"/>
            </a:pPr>
            <a:endParaRPr lang="en-US" sz="2400" dirty="0">
              <a:latin typeface="Arial"/>
              <a:cs typeface="Arial" panose="020B0604020202020204" pitchFamily="34" charset="0"/>
            </a:endParaRPr>
          </a:p>
          <a:p>
            <a:pPr algn="l">
              <a:spcAft>
                <a:spcPts val="1200"/>
              </a:spcAft>
            </a:pPr>
            <a:r>
              <a:rPr lang="en-US" sz="2400" b="1" dirty="0">
                <a:latin typeface="Arial"/>
                <a:cs typeface="Arial" panose="020B0604020202020204" pitchFamily="34" charset="0"/>
              </a:rPr>
              <a:t>Kerry Peck</a:t>
            </a:r>
          </a:p>
          <a:p>
            <a:pPr algn="l">
              <a:spcAft>
                <a:spcPts val="1200"/>
              </a:spcAft>
            </a:pPr>
            <a:r>
              <a:rPr lang="en-US" sz="2000" dirty="0">
                <a:latin typeface="Arial"/>
                <a:cs typeface="Arial" panose="020B0604020202020204" pitchFamily="34" charset="0"/>
              </a:rPr>
              <a:t>City Manager’s Office Administrative Assistant</a:t>
            </a:r>
            <a:endParaRPr lang="en-US" sz="2000" dirty="0">
              <a:cs typeface="Arial" panose="020B0604020202020204" pitchFamily="34" charset="0"/>
            </a:endParaRPr>
          </a:p>
        </p:txBody>
      </p:sp>
      <p:pic>
        <p:nvPicPr>
          <p:cNvPr id="1026" name="Picture 2" descr="City of Vancouver news via FlashAlert.Net">
            <a:extLst>
              <a:ext uri="{FF2B5EF4-FFF2-40B4-BE49-F238E27FC236}">
                <a16:creationId xmlns:a16="http://schemas.microsoft.com/office/drawing/2014/main" id="{216E3291-204C-ED3F-D9F3-4D411B928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89" y="2929799"/>
            <a:ext cx="4077478" cy="176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29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a:extLst>
              <a:ext uri="{FF2B5EF4-FFF2-40B4-BE49-F238E27FC236}">
                <a16:creationId xmlns:a16="http://schemas.microsoft.com/office/drawing/2014/main" id="{D9773F03-36EB-A034-F084-41ACDC179E4F}"/>
              </a:ext>
            </a:extLst>
          </p:cNvPr>
          <p:cNvCxnSpPr>
            <a:cxnSpLocks/>
          </p:cNvCxnSpPr>
          <p:nvPr/>
        </p:nvCxnSpPr>
        <p:spPr>
          <a:xfrm flipV="1">
            <a:off x="8962953" y="2382332"/>
            <a:ext cx="0" cy="308231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C997778-BBAB-6B0E-BA4A-11C230D310A0}"/>
              </a:ext>
            </a:extLst>
          </p:cNvPr>
          <p:cNvCxnSpPr>
            <a:cxnSpLocks/>
          </p:cNvCxnSpPr>
          <p:nvPr/>
        </p:nvCxnSpPr>
        <p:spPr>
          <a:xfrm flipV="1">
            <a:off x="9920181" y="3163474"/>
            <a:ext cx="0" cy="230117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58538C9-D9C5-7C9A-B6CF-A071304581AC}"/>
              </a:ext>
            </a:extLst>
          </p:cNvPr>
          <p:cNvCxnSpPr>
            <a:cxnSpLocks/>
          </p:cNvCxnSpPr>
          <p:nvPr/>
        </p:nvCxnSpPr>
        <p:spPr>
          <a:xfrm flipV="1">
            <a:off x="11588747" y="3601984"/>
            <a:ext cx="0" cy="181340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E769C3E-3B6C-911D-396B-632A4EC6CA46}"/>
              </a:ext>
            </a:extLst>
          </p:cNvPr>
          <p:cNvCxnSpPr>
            <a:cxnSpLocks/>
          </p:cNvCxnSpPr>
          <p:nvPr/>
        </p:nvCxnSpPr>
        <p:spPr>
          <a:xfrm flipV="1">
            <a:off x="8012769" y="5098463"/>
            <a:ext cx="0" cy="3871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BCB9CF5-C560-C336-68C6-FCAB5F1E5C7D}"/>
              </a:ext>
            </a:extLst>
          </p:cNvPr>
          <p:cNvCxnSpPr>
            <a:cxnSpLocks/>
          </p:cNvCxnSpPr>
          <p:nvPr/>
        </p:nvCxnSpPr>
        <p:spPr>
          <a:xfrm flipV="1">
            <a:off x="7054897" y="4308175"/>
            <a:ext cx="0" cy="1163648"/>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5660B71-AAA8-6773-FDF2-626FF5A34B9F}"/>
              </a:ext>
            </a:extLst>
          </p:cNvPr>
          <p:cNvCxnSpPr>
            <a:cxnSpLocks/>
          </p:cNvCxnSpPr>
          <p:nvPr/>
        </p:nvCxnSpPr>
        <p:spPr>
          <a:xfrm flipV="1">
            <a:off x="6110054" y="3672186"/>
            <a:ext cx="0" cy="179963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65D9C54-4363-8F10-99B9-EF54D81FB15C}"/>
              </a:ext>
            </a:extLst>
          </p:cNvPr>
          <p:cNvCxnSpPr>
            <a:cxnSpLocks/>
          </p:cNvCxnSpPr>
          <p:nvPr/>
        </p:nvCxnSpPr>
        <p:spPr>
          <a:xfrm flipH="1" flipV="1">
            <a:off x="5133346" y="2665814"/>
            <a:ext cx="17905" cy="274957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E5749E9-B5F3-C926-84F9-EF885CF74031}"/>
              </a:ext>
            </a:extLst>
          </p:cNvPr>
          <p:cNvCxnSpPr>
            <a:cxnSpLocks/>
          </p:cNvCxnSpPr>
          <p:nvPr/>
        </p:nvCxnSpPr>
        <p:spPr>
          <a:xfrm flipV="1">
            <a:off x="4190454" y="5256172"/>
            <a:ext cx="0" cy="22941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D1383E1-C05D-A2A5-B488-82936FFA1858}"/>
              </a:ext>
            </a:extLst>
          </p:cNvPr>
          <p:cNvCxnSpPr>
            <a:cxnSpLocks/>
          </p:cNvCxnSpPr>
          <p:nvPr/>
        </p:nvCxnSpPr>
        <p:spPr>
          <a:xfrm flipH="1" flipV="1">
            <a:off x="3252457" y="4319878"/>
            <a:ext cx="314" cy="117180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93C575-8328-FB98-AEA2-4DD48CC40DD3}"/>
              </a:ext>
            </a:extLst>
          </p:cNvPr>
          <p:cNvCxnSpPr>
            <a:cxnSpLocks/>
          </p:cNvCxnSpPr>
          <p:nvPr/>
        </p:nvCxnSpPr>
        <p:spPr>
          <a:xfrm flipH="1" flipV="1">
            <a:off x="2282164" y="3541309"/>
            <a:ext cx="11558" cy="198779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75C6DFA-296C-924F-D384-F174BAE24F27}"/>
              </a:ext>
            </a:extLst>
          </p:cNvPr>
          <p:cNvCxnSpPr>
            <a:cxnSpLocks/>
          </p:cNvCxnSpPr>
          <p:nvPr/>
        </p:nvCxnSpPr>
        <p:spPr>
          <a:xfrm flipH="1" flipV="1">
            <a:off x="1322497" y="2884124"/>
            <a:ext cx="20063" cy="2587699"/>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5E360EB-B183-2769-B644-588339FB2063}"/>
              </a:ext>
            </a:extLst>
          </p:cNvPr>
          <p:cNvCxnSpPr>
            <a:cxnSpLocks/>
          </p:cNvCxnSpPr>
          <p:nvPr/>
        </p:nvCxnSpPr>
        <p:spPr>
          <a:xfrm flipH="1" flipV="1">
            <a:off x="370038" y="2232119"/>
            <a:ext cx="9568" cy="3296983"/>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5CE03C8-AFDC-173A-DF57-599C4C66F352}"/>
              </a:ext>
            </a:extLst>
          </p:cNvPr>
          <p:cNvCxnSpPr>
            <a:cxnSpLocks/>
            <a:endCxn id="98" idx="3"/>
          </p:cNvCxnSpPr>
          <p:nvPr/>
        </p:nvCxnSpPr>
        <p:spPr>
          <a:xfrm flipV="1">
            <a:off x="299403" y="5474273"/>
            <a:ext cx="11555459" cy="17414"/>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E4A0825-62F5-B135-DEB6-A5F358978A94}"/>
              </a:ext>
            </a:extLst>
          </p:cNvPr>
          <p:cNvSpPr/>
          <p:nvPr/>
        </p:nvSpPr>
        <p:spPr>
          <a:xfrm>
            <a:off x="0" y="0"/>
            <a:ext cx="12192000" cy="113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61E905-26F2-6B52-0F9F-E3B3FE749623}"/>
              </a:ext>
            </a:extLst>
          </p:cNvPr>
          <p:cNvSpPr txBox="1"/>
          <p:nvPr/>
        </p:nvSpPr>
        <p:spPr>
          <a:xfrm>
            <a:off x="493776" y="350874"/>
            <a:ext cx="11043468" cy="590958"/>
          </a:xfrm>
          <a:prstGeom prst="rect">
            <a:avLst/>
          </a:prstGeom>
          <a:noFill/>
        </p:spPr>
        <p:txBody>
          <a:bodyPr wrap="square" lIns="0" tIns="0" rIns="0" bIns="0" numCol="1" spcCol="457200" rtlCol="0" anchor="t">
            <a:noAutofit/>
          </a:bodyPr>
          <a:lstStyle/>
          <a:p>
            <a:pPr>
              <a:spcAft>
                <a:spcPts val="1200"/>
              </a:spcAft>
            </a:pPr>
            <a:r>
              <a:rPr lang="en-US" sz="3600" b="1" dirty="0">
                <a:solidFill>
                  <a:schemeClr val="bg1"/>
                </a:solidFill>
                <a:latin typeface="Arial"/>
                <a:cs typeface="Arial"/>
              </a:rPr>
              <a:t>Charter Review Timeline</a:t>
            </a:r>
            <a:endParaRPr lang="en-US" sz="3600" b="1" dirty="0">
              <a:solidFill>
                <a:schemeClr val="bg1"/>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4D0FA8D8-1ED6-D9A2-C2FF-E94139A67385}"/>
              </a:ext>
            </a:extLst>
          </p:cNvPr>
          <p:cNvSpPr/>
          <p:nvPr/>
        </p:nvSpPr>
        <p:spPr>
          <a:xfrm>
            <a:off x="299403" y="5396228"/>
            <a:ext cx="190919" cy="190919"/>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95743B6-C041-39C1-6825-1416BC0F0162}"/>
              </a:ext>
            </a:extLst>
          </p:cNvPr>
          <p:cNvSpPr/>
          <p:nvPr/>
        </p:nvSpPr>
        <p:spPr>
          <a:xfrm>
            <a:off x="1251935" y="5396228"/>
            <a:ext cx="190919" cy="190919"/>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5F5143A-CF60-0492-CB5E-7CEEFA0042F4}"/>
              </a:ext>
            </a:extLst>
          </p:cNvPr>
          <p:cNvSpPr/>
          <p:nvPr/>
        </p:nvSpPr>
        <p:spPr>
          <a:xfrm>
            <a:off x="2204467" y="5396228"/>
            <a:ext cx="190919" cy="190919"/>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FB582A3-8826-8938-CB67-6FF621EB6E1D}"/>
              </a:ext>
            </a:extLst>
          </p:cNvPr>
          <p:cNvSpPr/>
          <p:nvPr/>
        </p:nvSpPr>
        <p:spPr>
          <a:xfrm>
            <a:off x="3156999" y="5396228"/>
            <a:ext cx="190919" cy="190919"/>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6894AF5-9FD7-81CA-A1B8-5FBD3D8D787C}"/>
              </a:ext>
            </a:extLst>
          </p:cNvPr>
          <p:cNvSpPr/>
          <p:nvPr/>
        </p:nvSpPr>
        <p:spPr>
          <a:xfrm>
            <a:off x="4090910" y="5396228"/>
            <a:ext cx="190919" cy="190919"/>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89623F0-3B5C-531B-53AE-1B810DCD7CA1}"/>
              </a:ext>
            </a:extLst>
          </p:cNvPr>
          <p:cNvSpPr/>
          <p:nvPr/>
        </p:nvSpPr>
        <p:spPr>
          <a:xfrm>
            <a:off x="5062063" y="5396228"/>
            <a:ext cx="190919" cy="190919"/>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36B347B-ADBA-14A5-3B24-812789CA19B5}"/>
              </a:ext>
            </a:extLst>
          </p:cNvPr>
          <p:cNvSpPr/>
          <p:nvPr/>
        </p:nvSpPr>
        <p:spPr>
          <a:xfrm>
            <a:off x="6014595" y="5396228"/>
            <a:ext cx="190919" cy="190919"/>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C208AD-E930-0C39-7F2B-7FFCDEEC6996}"/>
              </a:ext>
            </a:extLst>
          </p:cNvPr>
          <p:cNvSpPr/>
          <p:nvPr/>
        </p:nvSpPr>
        <p:spPr>
          <a:xfrm>
            <a:off x="6967127" y="5396228"/>
            <a:ext cx="190919" cy="190919"/>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5EE86C0-909A-CC83-5AAE-1545B3F58451}"/>
              </a:ext>
            </a:extLst>
          </p:cNvPr>
          <p:cNvSpPr/>
          <p:nvPr/>
        </p:nvSpPr>
        <p:spPr>
          <a:xfrm>
            <a:off x="7919659" y="5396228"/>
            <a:ext cx="190919" cy="190919"/>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C582722-2D35-545C-0AE3-C18B22E079E8}"/>
              </a:ext>
            </a:extLst>
          </p:cNvPr>
          <p:cNvSpPr/>
          <p:nvPr/>
        </p:nvSpPr>
        <p:spPr>
          <a:xfrm>
            <a:off x="8872191" y="5396228"/>
            <a:ext cx="190919" cy="190919"/>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6D91BA6-F9EB-48BF-1AD1-0E5A5F4AB343}"/>
              </a:ext>
            </a:extLst>
          </p:cNvPr>
          <p:cNvSpPr/>
          <p:nvPr/>
        </p:nvSpPr>
        <p:spPr>
          <a:xfrm>
            <a:off x="9824723" y="5396228"/>
            <a:ext cx="190919" cy="190919"/>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026A13E-2AB1-C84B-8D53-4903A2E13E78}"/>
              </a:ext>
            </a:extLst>
          </p:cNvPr>
          <p:cNvSpPr/>
          <p:nvPr/>
        </p:nvSpPr>
        <p:spPr>
          <a:xfrm>
            <a:off x="11493288" y="5387472"/>
            <a:ext cx="190919" cy="190919"/>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162624D-4A88-81F9-0B88-1B5C28B5EE27}"/>
              </a:ext>
            </a:extLst>
          </p:cNvPr>
          <p:cNvSpPr txBox="1"/>
          <p:nvPr/>
        </p:nvSpPr>
        <p:spPr>
          <a:xfrm>
            <a:off x="172250" y="5682606"/>
            <a:ext cx="557731" cy="451414"/>
          </a:xfrm>
          <a:prstGeom prst="rect">
            <a:avLst/>
          </a:prstGeom>
          <a:noFill/>
        </p:spPr>
        <p:txBody>
          <a:bodyPr wrap="square" lIns="0" tIns="0" rIns="0" bIns="0" numCol="1" spcCol="457200" rtlCol="0">
            <a:noAutofit/>
          </a:bodyPr>
          <a:lstStyle/>
          <a:p>
            <a:pPr algn="l">
              <a:spcAft>
                <a:spcPts val="1200"/>
              </a:spcAft>
            </a:pPr>
            <a:r>
              <a:rPr lang="en-US" sz="2400" b="1" dirty="0">
                <a:solidFill>
                  <a:schemeClr val="accent1">
                    <a:lumMod val="75000"/>
                  </a:schemeClr>
                </a:solidFill>
                <a:latin typeface="Arial" panose="020B0604020202020204" pitchFamily="34" charset="0"/>
                <a:cs typeface="Arial" panose="020B0604020202020204" pitchFamily="34" charset="0"/>
              </a:rPr>
              <a:t>Oct</a:t>
            </a:r>
          </a:p>
        </p:txBody>
      </p:sp>
      <p:sp>
        <p:nvSpPr>
          <p:cNvPr id="42" name="TextBox 41">
            <a:extLst>
              <a:ext uri="{FF2B5EF4-FFF2-40B4-BE49-F238E27FC236}">
                <a16:creationId xmlns:a16="http://schemas.microsoft.com/office/drawing/2014/main" id="{B849346C-5199-9FFC-5BDD-5A87B450DFAC}"/>
              </a:ext>
            </a:extLst>
          </p:cNvPr>
          <p:cNvSpPr txBox="1"/>
          <p:nvPr/>
        </p:nvSpPr>
        <p:spPr>
          <a:xfrm>
            <a:off x="1005831" y="5682606"/>
            <a:ext cx="683125" cy="451414"/>
          </a:xfrm>
          <a:prstGeom prst="rect">
            <a:avLst/>
          </a:prstGeom>
          <a:noFill/>
        </p:spPr>
        <p:txBody>
          <a:bodyPr wrap="square" lIns="0" tIns="0" rIns="0" bIns="0" numCol="1" spcCol="457200" rtlCol="0">
            <a:noAutofit/>
          </a:bodyPr>
          <a:lstStyle/>
          <a:p>
            <a:pPr algn="l">
              <a:spcAft>
                <a:spcPts val="1200"/>
              </a:spcAft>
            </a:pPr>
            <a:r>
              <a:rPr lang="en-US" sz="2400" b="1" dirty="0">
                <a:solidFill>
                  <a:schemeClr val="accent1">
                    <a:lumMod val="75000"/>
                  </a:schemeClr>
                </a:solidFill>
                <a:latin typeface="Arial" panose="020B0604020202020204" pitchFamily="34" charset="0"/>
                <a:cs typeface="Arial" panose="020B0604020202020204" pitchFamily="34" charset="0"/>
              </a:rPr>
              <a:t>Nov</a:t>
            </a:r>
          </a:p>
        </p:txBody>
      </p:sp>
      <p:sp>
        <p:nvSpPr>
          <p:cNvPr id="43" name="TextBox 42">
            <a:extLst>
              <a:ext uri="{FF2B5EF4-FFF2-40B4-BE49-F238E27FC236}">
                <a16:creationId xmlns:a16="http://schemas.microsoft.com/office/drawing/2014/main" id="{0CF12C3A-FC6E-3DD2-062D-D80CA5D30F36}"/>
              </a:ext>
            </a:extLst>
          </p:cNvPr>
          <p:cNvSpPr txBox="1"/>
          <p:nvPr/>
        </p:nvSpPr>
        <p:spPr>
          <a:xfrm>
            <a:off x="1958363" y="5682606"/>
            <a:ext cx="683125" cy="451414"/>
          </a:xfrm>
          <a:prstGeom prst="rect">
            <a:avLst/>
          </a:prstGeom>
          <a:noFill/>
        </p:spPr>
        <p:txBody>
          <a:bodyPr wrap="square" lIns="0" tIns="0" rIns="0" bIns="0" numCol="1" spcCol="457200" rtlCol="0">
            <a:noAutofit/>
          </a:bodyPr>
          <a:lstStyle/>
          <a:p>
            <a:pPr algn="l">
              <a:spcAft>
                <a:spcPts val="1200"/>
              </a:spcAft>
            </a:pPr>
            <a:r>
              <a:rPr lang="en-US" sz="2400" b="1" dirty="0">
                <a:solidFill>
                  <a:schemeClr val="accent1">
                    <a:lumMod val="75000"/>
                  </a:schemeClr>
                </a:solidFill>
                <a:latin typeface="Arial" panose="020B0604020202020204" pitchFamily="34" charset="0"/>
                <a:cs typeface="Arial" panose="020B0604020202020204" pitchFamily="34" charset="0"/>
              </a:rPr>
              <a:t>Dec</a:t>
            </a:r>
          </a:p>
        </p:txBody>
      </p:sp>
      <p:sp>
        <p:nvSpPr>
          <p:cNvPr id="44" name="TextBox 43">
            <a:extLst>
              <a:ext uri="{FF2B5EF4-FFF2-40B4-BE49-F238E27FC236}">
                <a16:creationId xmlns:a16="http://schemas.microsoft.com/office/drawing/2014/main" id="{D13938B0-3AC8-B6C0-E67E-C9BC8DE93983}"/>
              </a:ext>
            </a:extLst>
          </p:cNvPr>
          <p:cNvSpPr txBox="1"/>
          <p:nvPr/>
        </p:nvSpPr>
        <p:spPr>
          <a:xfrm>
            <a:off x="2910895" y="5682606"/>
            <a:ext cx="683125" cy="451414"/>
          </a:xfrm>
          <a:prstGeom prst="rect">
            <a:avLst/>
          </a:prstGeom>
          <a:noFill/>
        </p:spPr>
        <p:txBody>
          <a:bodyPr wrap="square" lIns="0" tIns="0" rIns="0" bIns="0" numCol="1" spcCol="457200" rtlCol="0">
            <a:noAutofit/>
          </a:bodyPr>
          <a:lstStyle/>
          <a:p>
            <a:pPr algn="l">
              <a:spcAft>
                <a:spcPts val="1200"/>
              </a:spcAft>
            </a:pPr>
            <a:r>
              <a:rPr lang="en-US" sz="2400" b="1" dirty="0">
                <a:solidFill>
                  <a:schemeClr val="accent1">
                    <a:lumMod val="75000"/>
                  </a:schemeClr>
                </a:solidFill>
                <a:latin typeface="Arial" panose="020B0604020202020204" pitchFamily="34" charset="0"/>
                <a:cs typeface="Arial" panose="020B0604020202020204" pitchFamily="34" charset="0"/>
              </a:rPr>
              <a:t>Jan</a:t>
            </a:r>
          </a:p>
        </p:txBody>
      </p:sp>
      <p:sp>
        <p:nvSpPr>
          <p:cNvPr id="45" name="TextBox 44">
            <a:extLst>
              <a:ext uri="{FF2B5EF4-FFF2-40B4-BE49-F238E27FC236}">
                <a16:creationId xmlns:a16="http://schemas.microsoft.com/office/drawing/2014/main" id="{172EB6C9-F83D-96B1-5CB7-C11F0305173F}"/>
              </a:ext>
            </a:extLst>
          </p:cNvPr>
          <p:cNvSpPr txBox="1"/>
          <p:nvPr/>
        </p:nvSpPr>
        <p:spPr>
          <a:xfrm>
            <a:off x="3874274" y="5693994"/>
            <a:ext cx="683125" cy="451414"/>
          </a:xfrm>
          <a:prstGeom prst="rect">
            <a:avLst/>
          </a:prstGeom>
          <a:noFill/>
        </p:spPr>
        <p:txBody>
          <a:bodyPr wrap="square" lIns="0" tIns="0" rIns="0" bIns="0" numCol="1" spcCol="457200" rtlCol="0">
            <a:noAutofit/>
          </a:bodyPr>
          <a:lstStyle/>
          <a:p>
            <a:pPr algn="l">
              <a:spcAft>
                <a:spcPts val="1200"/>
              </a:spcAft>
            </a:pPr>
            <a:r>
              <a:rPr lang="en-US" sz="2400" b="1" dirty="0">
                <a:solidFill>
                  <a:schemeClr val="accent1">
                    <a:lumMod val="75000"/>
                  </a:schemeClr>
                </a:solidFill>
                <a:latin typeface="Arial" panose="020B0604020202020204" pitchFamily="34" charset="0"/>
                <a:cs typeface="Arial" panose="020B0604020202020204" pitchFamily="34" charset="0"/>
              </a:rPr>
              <a:t>Feb</a:t>
            </a:r>
          </a:p>
        </p:txBody>
      </p:sp>
      <p:sp>
        <p:nvSpPr>
          <p:cNvPr id="46" name="TextBox 45">
            <a:extLst>
              <a:ext uri="{FF2B5EF4-FFF2-40B4-BE49-F238E27FC236}">
                <a16:creationId xmlns:a16="http://schemas.microsoft.com/office/drawing/2014/main" id="{126F265A-F46F-737E-F574-B1A373C41D7B}"/>
              </a:ext>
            </a:extLst>
          </p:cNvPr>
          <p:cNvSpPr txBox="1"/>
          <p:nvPr/>
        </p:nvSpPr>
        <p:spPr>
          <a:xfrm>
            <a:off x="4824458" y="5682606"/>
            <a:ext cx="683125" cy="451414"/>
          </a:xfrm>
          <a:prstGeom prst="rect">
            <a:avLst/>
          </a:prstGeom>
          <a:noFill/>
        </p:spPr>
        <p:txBody>
          <a:bodyPr wrap="square" lIns="0" tIns="0" rIns="0" bIns="0" numCol="1" spcCol="457200" rtlCol="0">
            <a:noAutofit/>
          </a:bodyPr>
          <a:lstStyle/>
          <a:p>
            <a:pPr algn="l">
              <a:spcAft>
                <a:spcPts val="1200"/>
              </a:spcAft>
            </a:pPr>
            <a:r>
              <a:rPr lang="en-US" sz="2400" b="1" dirty="0">
                <a:solidFill>
                  <a:schemeClr val="accent1">
                    <a:lumMod val="75000"/>
                  </a:schemeClr>
                </a:solidFill>
                <a:latin typeface="Arial" panose="020B0604020202020204" pitchFamily="34" charset="0"/>
                <a:cs typeface="Arial" panose="020B0604020202020204" pitchFamily="34" charset="0"/>
              </a:rPr>
              <a:t>Mar</a:t>
            </a:r>
          </a:p>
        </p:txBody>
      </p:sp>
      <p:sp>
        <p:nvSpPr>
          <p:cNvPr id="47" name="TextBox 46">
            <a:extLst>
              <a:ext uri="{FF2B5EF4-FFF2-40B4-BE49-F238E27FC236}">
                <a16:creationId xmlns:a16="http://schemas.microsoft.com/office/drawing/2014/main" id="{B5E9065E-1C33-A0FD-8911-7A8BFB1C2C86}"/>
              </a:ext>
            </a:extLst>
          </p:cNvPr>
          <p:cNvSpPr txBox="1"/>
          <p:nvPr/>
        </p:nvSpPr>
        <p:spPr>
          <a:xfrm>
            <a:off x="5770839" y="5682606"/>
            <a:ext cx="683125" cy="451414"/>
          </a:xfrm>
          <a:prstGeom prst="rect">
            <a:avLst/>
          </a:prstGeom>
          <a:noFill/>
        </p:spPr>
        <p:txBody>
          <a:bodyPr wrap="square" lIns="0" tIns="0" rIns="0" bIns="0" numCol="1" spcCol="457200" rtlCol="0">
            <a:noAutofit/>
          </a:bodyPr>
          <a:lstStyle/>
          <a:p>
            <a:pPr algn="l">
              <a:spcAft>
                <a:spcPts val="1200"/>
              </a:spcAft>
            </a:pPr>
            <a:r>
              <a:rPr lang="en-US" sz="2400" b="1" dirty="0">
                <a:solidFill>
                  <a:schemeClr val="accent1">
                    <a:lumMod val="75000"/>
                  </a:schemeClr>
                </a:solidFill>
                <a:latin typeface="Arial" panose="020B0604020202020204" pitchFamily="34" charset="0"/>
                <a:cs typeface="Arial" panose="020B0604020202020204" pitchFamily="34" charset="0"/>
              </a:rPr>
              <a:t>Apr</a:t>
            </a:r>
          </a:p>
        </p:txBody>
      </p:sp>
      <p:sp>
        <p:nvSpPr>
          <p:cNvPr id="48" name="TextBox 47">
            <a:extLst>
              <a:ext uri="{FF2B5EF4-FFF2-40B4-BE49-F238E27FC236}">
                <a16:creationId xmlns:a16="http://schemas.microsoft.com/office/drawing/2014/main" id="{ECF399B5-99CA-0DEB-30AA-FDEED55E8AD4}"/>
              </a:ext>
            </a:extLst>
          </p:cNvPr>
          <p:cNvSpPr txBox="1"/>
          <p:nvPr/>
        </p:nvSpPr>
        <p:spPr>
          <a:xfrm>
            <a:off x="6721023" y="5682606"/>
            <a:ext cx="683125" cy="451414"/>
          </a:xfrm>
          <a:prstGeom prst="rect">
            <a:avLst/>
          </a:prstGeom>
          <a:noFill/>
        </p:spPr>
        <p:txBody>
          <a:bodyPr wrap="square" lIns="0" tIns="0" rIns="0" bIns="0" numCol="1" spcCol="457200" rtlCol="0">
            <a:noAutofit/>
          </a:bodyPr>
          <a:lstStyle/>
          <a:p>
            <a:pPr algn="l">
              <a:spcAft>
                <a:spcPts val="1200"/>
              </a:spcAft>
            </a:pPr>
            <a:r>
              <a:rPr lang="en-US" sz="2400" b="1" dirty="0">
                <a:solidFill>
                  <a:schemeClr val="accent1">
                    <a:lumMod val="75000"/>
                  </a:schemeClr>
                </a:solidFill>
                <a:latin typeface="Arial" panose="020B0604020202020204" pitchFamily="34" charset="0"/>
                <a:cs typeface="Arial" panose="020B0604020202020204" pitchFamily="34" charset="0"/>
              </a:rPr>
              <a:t>May</a:t>
            </a:r>
          </a:p>
        </p:txBody>
      </p:sp>
      <p:sp>
        <p:nvSpPr>
          <p:cNvPr id="49" name="TextBox 48">
            <a:extLst>
              <a:ext uri="{FF2B5EF4-FFF2-40B4-BE49-F238E27FC236}">
                <a16:creationId xmlns:a16="http://schemas.microsoft.com/office/drawing/2014/main" id="{B61DAA23-9B5F-342E-226A-64FB0EC73AD0}"/>
              </a:ext>
            </a:extLst>
          </p:cNvPr>
          <p:cNvSpPr txBox="1"/>
          <p:nvPr/>
        </p:nvSpPr>
        <p:spPr>
          <a:xfrm>
            <a:off x="7671207" y="5682606"/>
            <a:ext cx="683125" cy="451414"/>
          </a:xfrm>
          <a:prstGeom prst="rect">
            <a:avLst/>
          </a:prstGeom>
          <a:noFill/>
        </p:spPr>
        <p:txBody>
          <a:bodyPr wrap="square" lIns="0" tIns="0" rIns="0" bIns="0" numCol="1" spcCol="457200" rtlCol="0">
            <a:noAutofit/>
          </a:bodyPr>
          <a:lstStyle/>
          <a:p>
            <a:pPr algn="l">
              <a:spcAft>
                <a:spcPts val="1200"/>
              </a:spcAft>
            </a:pPr>
            <a:r>
              <a:rPr lang="en-US" sz="2400" b="1" dirty="0">
                <a:solidFill>
                  <a:schemeClr val="accent1">
                    <a:lumMod val="75000"/>
                  </a:schemeClr>
                </a:solidFill>
                <a:latin typeface="Arial" panose="020B0604020202020204" pitchFamily="34" charset="0"/>
                <a:cs typeface="Arial" panose="020B0604020202020204" pitchFamily="34" charset="0"/>
              </a:rPr>
              <a:t>Jun</a:t>
            </a:r>
          </a:p>
        </p:txBody>
      </p:sp>
      <p:sp>
        <p:nvSpPr>
          <p:cNvPr id="50" name="TextBox 49">
            <a:extLst>
              <a:ext uri="{FF2B5EF4-FFF2-40B4-BE49-F238E27FC236}">
                <a16:creationId xmlns:a16="http://schemas.microsoft.com/office/drawing/2014/main" id="{6418467D-B096-A54B-8C4A-3434230B01F1}"/>
              </a:ext>
            </a:extLst>
          </p:cNvPr>
          <p:cNvSpPr txBox="1"/>
          <p:nvPr/>
        </p:nvSpPr>
        <p:spPr>
          <a:xfrm>
            <a:off x="8621391" y="5682606"/>
            <a:ext cx="683125" cy="451414"/>
          </a:xfrm>
          <a:prstGeom prst="rect">
            <a:avLst/>
          </a:prstGeom>
          <a:noFill/>
        </p:spPr>
        <p:txBody>
          <a:bodyPr wrap="square" lIns="0" tIns="0" rIns="0" bIns="0" numCol="1" spcCol="457200" rtlCol="0">
            <a:noAutofit/>
          </a:bodyPr>
          <a:lstStyle/>
          <a:p>
            <a:pPr algn="l">
              <a:spcAft>
                <a:spcPts val="1200"/>
              </a:spcAft>
            </a:pPr>
            <a:r>
              <a:rPr lang="en-US" sz="2400" b="1" dirty="0">
                <a:solidFill>
                  <a:schemeClr val="accent1">
                    <a:lumMod val="75000"/>
                  </a:schemeClr>
                </a:solidFill>
                <a:latin typeface="Arial" panose="020B0604020202020204" pitchFamily="34" charset="0"/>
                <a:cs typeface="Arial" panose="020B0604020202020204" pitchFamily="34" charset="0"/>
              </a:rPr>
              <a:t>Jul</a:t>
            </a:r>
          </a:p>
        </p:txBody>
      </p:sp>
      <p:sp>
        <p:nvSpPr>
          <p:cNvPr id="51" name="TextBox 50">
            <a:extLst>
              <a:ext uri="{FF2B5EF4-FFF2-40B4-BE49-F238E27FC236}">
                <a16:creationId xmlns:a16="http://schemas.microsoft.com/office/drawing/2014/main" id="{F3810598-63ED-F436-AE3B-2566F162636D}"/>
              </a:ext>
            </a:extLst>
          </p:cNvPr>
          <p:cNvSpPr txBox="1"/>
          <p:nvPr/>
        </p:nvSpPr>
        <p:spPr>
          <a:xfrm>
            <a:off x="9578619" y="5720098"/>
            <a:ext cx="683125" cy="451414"/>
          </a:xfrm>
          <a:prstGeom prst="rect">
            <a:avLst/>
          </a:prstGeom>
          <a:noFill/>
        </p:spPr>
        <p:txBody>
          <a:bodyPr wrap="square" lIns="0" tIns="0" rIns="0" bIns="0" numCol="1" spcCol="457200" rtlCol="0">
            <a:noAutofit/>
          </a:bodyPr>
          <a:lstStyle/>
          <a:p>
            <a:pPr algn="l">
              <a:spcAft>
                <a:spcPts val="1200"/>
              </a:spcAft>
            </a:pPr>
            <a:r>
              <a:rPr lang="en-US" sz="2400" b="1" dirty="0">
                <a:solidFill>
                  <a:schemeClr val="accent1">
                    <a:lumMod val="75000"/>
                  </a:schemeClr>
                </a:solidFill>
                <a:latin typeface="Arial" panose="020B0604020202020204" pitchFamily="34" charset="0"/>
                <a:cs typeface="Arial" panose="020B0604020202020204" pitchFamily="34" charset="0"/>
              </a:rPr>
              <a:t>Aug</a:t>
            </a:r>
          </a:p>
        </p:txBody>
      </p:sp>
      <p:sp>
        <p:nvSpPr>
          <p:cNvPr id="52" name="TextBox 51">
            <a:extLst>
              <a:ext uri="{FF2B5EF4-FFF2-40B4-BE49-F238E27FC236}">
                <a16:creationId xmlns:a16="http://schemas.microsoft.com/office/drawing/2014/main" id="{FC949443-C3D2-0181-D8EE-97472ABDACF6}"/>
              </a:ext>
            </a:extLst>
          </p:cNvPr>
          <p:cNvSpPr txBox="1"/>
          <p:nvPr/>
        </p:nvSpPr>
        <p:spPr>
          <a:xfrm>
            <a:off x="11272541" y="5746789"/>
            <a:ext cx="683125" cy="451414"/>
          </a:xfrm>
          <a:prstGeom prst="rect">
            <a:avLst/>
          </a:prstGeom>
          <a:noFill/>
        </p:spPr>
        <p:txBody>
          <a:bodyPr wrap="square" lIns="0" tIns="0" rIns="0" bIns="0" numCol="1" spcCol="457200" rtlCol="0">
            <a:noAutofit/>
          </a:bodyPr>
          <a:lstStyle/>
          <a:p>
            <a:pPr algn="l">
              <a:spcAft>
                <a:spcPts val="1200"/>
              </a:spcAft>
            </a:pPr>
            <a:r>
              <a:rPr lang="en-US" sz="2400" b="1" dirty="0">
                <a:solidFill>
                  <a:schemeClr val="accent1">
                    <a:lumMod val="75000"/>
                  </a:schemeClr>
                </a:solidFill>
                <a:latin typeface="Arial" panose="020B0604020202020204" pitchFamily="34" charset="0"/>
                <a:cs typeface="Arial" panose="020B0604020202020204" pitchFamily="34" charset="0"/>
              </a:rPr>
              <a:t>Nov</a:t>
            </a:r>
          </a:p>
        </p:txBody>
      </p:sp>
      <p:sp>
        <p:nvSpPr>
          <p:cNvPr id="53" name="TextBox 52">
            <a:extLst>
              <a:ext uri="{FF2B5EF4-FFF2-40B4-BE49-F238E27FC236}">
                <a16:creationId xmlns:a16="http://schemas.microsoft.com/office/drawing/2014/main" id="{AE063B9D-F0BA-8963-FD5F-49E9DCDE6EBC}"/>
              </a:ext>
            </a:extLst>
          </p:cNvPr>
          <p:cNvSpPr txBox="1"/>
          <p:nvPr/>
        </p:nvSpPr>
        <p:spPr>
          <a:xfrm>
            <a:off x="161871" y="1413667"/>
            <a:ext cx="3475946" cy="942935"/>
          </a:xfrm>
          <a:prstGeom prst="rect">
            <a:avLst/>
          </a:prstGeom>
          <a:noFill/>
        </p:spPr>
        <p:txBody>
          <a:bodyPr wrap="square" lIns="0" tIns="0" rIns="0" bIns="0" numCol="1" spcCol="457200" rtlCol="0">
            <a:noAutofit/>
          </a:bodyPr>
          <a:lstStyle/>
          <a:p>
            <a:pPr algn="l">
              <a:spcAft>
                <a:spcPts val="1200"/>
              </a:spcAft>
            </a:pPr>
            <a:r>
              <a:rPr lang="en-US" sz="1400" b="1" dirty="0">
                <a:solidFill>
                  <a:schemeClr val="accent3">
                    <a:lumMod val="50000"/>
                  </a:schemeClr>
                </a:solidFill>
                <a:latin typeface="Arial" panose="020B0604020202020204" pitchFamily="34" charset="0"/>
                <a:cs typeface="Arial" panose="020B0604020202020204" pitchFamily="34" charset="0"/>
              </a:rPr>
              <a:t>Orientation, Committee Charge, Adoption of Ground Rules, Review of Process, Opening Remarks by the Mayor</a:t>
            </a:r>
          </a:p>
        </p:txBody>
      </p:sp>
      <p:sp>
        <p:nvSpPr>
          <p:cNvPr id="54" name="TextBox 53">
            <a:extLst>
              <a:ext uri="{FF2B5EF4-FFF2-40B4-BE49-F238E27FC236}">
                <a16:creationId xmlns:a16="http://schemas.microsoft.com/office/drawing/2014/main" id="{E907557E-AD26-259B-4426-2A91EFE61534}"/>
              </a:ext>
            </a:extLst>
          </p:cNvPr>
          <p:cNvSpPr txBox="1"/>
          <p:nvPr/>
        </p:nvSpPr>
        <p:spPr>
          <a:xfrm>
            <a:off x="1609459" y="2930852"/>
            <a:ext cx="2195467" cy="610457"/>
          </a:xfrm>
          <a:prstGeom prst="rect">
            <a:avLst/>
          </a:prstGeom>
          <a:noFill/>
        </p:spPr>
        <p:txBody>
          <a:bodyPr wrap="square" lIns="0" tIns="0" rIns="0" bIns="0" numCol="1" spcCol="457200" rtlCol="0">
            <a:noAutofit/>
          </a:bodyPr>
          <a:lstStyle/>
          <a:p>
            <a:pPr algn="l">
              <a:spcAft>
                <a:spcPts val="1200"/>
              </a:spcAft>
            </a:pPr>
            <a:r>
              <a:rPr lang="en-US" sz="1400" b="1" dirty="0">
                <a:solidFill>
                  <a:schemeClr val="accent3">
                    <a:lumMod val="50000"/>
                  </a:schemeClr>
                </a:solidFill>
                <a:latin typeface="Arial" panose="020B0604020202020204" pitchFamily="34" charset="0"/>
                <a:cs typeface="Arial" panose="020B0604020202020204" pitchFamily="34" charset="0"/>
              </a:rPr>
              <a:t>Community members are invited to present issues</a:t>
            </a:r>
          </a:p>
        </p:txBody>
      </p:sp>
      <p:sp>
        <p:nvSpPr>
          <p:cNvPr id="55" name="TextBox 54">
            <a:extLst>
              <a:ext uri="{FF2B5EF4-FFF2-40B4-BE49-F238E27FC236}">
                <a16:creationId xmlns:a16="http://schemas.microsoft.com/office/drawing/2014/main" id="{BDBFF086-38C3-E55F-A740-95BF7E08753F}"/>
              </a:ext>
            </a:extLst>
          </p:cNvPr>
          <p:cNvSpPr txBox="1"/>
          <p:nvPr/>
        </p:nvSpPr>
        <p:spPr>
          <a:xfrm>
            <a:off x="727889" y="2298275"/>
            <a:ext cx="2212546" cy="2465376"/>
          </a:xfrm>
          <a:prstGeom prst="rect">
            <a:avLst/>
          </a:prstGeom>
          <a:noFill/>
        </p:spPr>
        <p:txBody>
          <a:bodyPr wrap="square" lIns="0" tIns="0" rIns="0" bIns="0" numCol="1" spcCol="457200" rtlCol="0">
            <a:noAutofit/>
          </a:bodyPr>
          <a:lstStyle/>
          <a:p>
            <a:pPr algn="l">
              <a:spcAft>
                <a:spcPts val="1200"/>
              </a:spcAft>
            </a:pPr>
            <a:r>
              <a:rPr lang="en-US" sz="1400" b="1" dirty="0">
                <a:solidFill>
                  <a:schemeClr val="accent3">
                    <a:lumMod val="50000"/>
                  </a:schemeClr>
                </a:solidFill>
                <a:latin typeface="Arial" panose="020B0604020202020204" pitchFamily="34" charset="0"/>
                <a:cs typeface="Arial" panose="020B0604020202020204" pitchFamily="34" charset="0"/>
              </a:rPr>
              <a:t>Council members are invited to present issues</a:t>
            </a:r>
          </a:p>
        </p:txBody>
      </p:sp>
      <p:sp>
        <p:nvSpPr>
          <p:cNvPr id="56" name="TextBox 55">
            <a:extLst>
              <a:ext uri="{FF2B5EF4-FFF2-40B4-BE49-F238E27FC236}">
                <a16:creationId xmlns:a16="http://schemas.microsoft.com/office/drawing/2014/main" id="{380ECB66-6579-1D82-A1FD-BDB2145049CB}"/>
              </a:ext>
            </a:extLst>
          </p:cNvPr>
          <p:cNvSpPr txBox="1"/>
          <p:nvPr/>
        </p:nvSpPr>
        <p:spPr>
          <a:xfrm>
            <a:off x="2677319" y="3615716"/>
            <a:ext cx="2331141" cy="1408325"/>
          </a:xfrm>
          <a:prstGeom prst="rect">
            <a:avLst/>
          </a:prstGeom>
          <a:noFill/>
        </p:spPr>
        <p:txBody>
          <a:bodyPr wrap="square" lIns="0" tIns="0" rIns="0" bIns="0" numCol="1" spcCol="457200" rtlCol="0">
            <a:noAutofit/>
          </a:bodyPr>
          <a:lstStyle/>
          <a:p>
            <a:pPr algn="l">
              <a:spcAft>
                <a:spcPts val="1200"/>
              </a:spcAft>
            </a:pPr>
            <a:r>
              <a:rPr lang="en-US" sz="1400" b="1" dirty="0">
                <a:solidFill>
                  <a:schemeClr val="accent3">
                    <a:lumMod val="50000"/>
                  </a:schemeClr>
                </a:solidFill>
                <a:latin typeface="Arial" panose="020B0604020202020204" pitchFamily="34" charset="0"/>
                <a:cs typeface="Arial" panose="020B0604020202020204" pitchFamily="34" charset="0"/>
              </a:rPr>
              <a:t>Community members are invited to present issues &amp; committee deliberations</a:t>
            </a:r>
          </a:p>
        </p:txBody>
      </p:sp>
      <p:sp>
        <p:nvSpPr>
          <p:cNvPr id="57" name="TextBox 56">
            <a:extLst>
              <a:ext uri="{FF2B5EF4-FFF2-40B4-BE49-F238E27FC236}">
                <a16:creationId xmlns:a16="http://schemas.microsoft.com/office/drawing/2014/main" id="{F2139062-5B55-DF8F-54E6-0686CCE26963}"/>
              </a:ext>
            </a:extLst>
          </p:cNvPr>
          <p:cNvSpPr txBox="1"/>
          <p:nvPr/>
        </p:nvSpPr>
        <p:spPr>
          <a:xfrm>
            <a:off x="3727173" y="4749880"/>
            <a:ext cx="1839280" cy="348583"/>
          </a:xfrm>
          <a:prstGeom prst="rect">
            <a:avLst/>
          </a:prstGeom>
          <a:noFill/>
        </p:spPr>
        <p:txBody>
          <a:bodyPr wrap="square" lIns="0" tIns="0" rIns="0" bIns="0" numCol="1" spcCol="457200" rtlCol="0">
            <a:noAutofit/>
          </a:bodyPr>
          <a:lstStyle/>
          <a:p>
            <a:pPr algn="l">
              <a:spcAft>
                <a:spcPts val="1200"/>
              </a:spcAft>
            </a:pPr>
            <a:r>
              <a:rPr lang="en-US" sz="1400" b="1" dirty="0">
                <a:solidFill>
                  <a:schemeClr val="accent3">
                    <a:lumMod val="50000"/>
                  </a:schemeClr>
                </a:solidFill>
                <a:latin typeface="Arial" panose="020B0604020202020204" pitchFamily="34" charset="0"/>
                <a:cs typeface="Arial" panose="020B0604020202020204" pitchFamily="34" charset="0"/>
              </a:rPr>
              <a:t>Committee Deliberations</a:t>
            </a:r>
          </a:p>
        </p:txBody>
      </p:sp>
      <p:sp>
        <p:nvSpPr>
          <p:cNvPr id="58" name="TextBox 57">
            <a:extLst>
              <a:ext uri="{FF2B5EF4-FFF2-40B4-BE49-F238E27FC236}">
                <a16:creationId xmlns:a16="http://schemas.microsoft.com/office/drawing/2014/main" id="{E8476702-F894-1EAC-3223-F99C5A9F1634}"/>
              </a:ext>
            </a:extLst>
          </p:cNvPr>
          <p:cNvSpPr txBox="1"/>
          <p:nvPr/>
        </p:nvSpPr>
        <p:spPr>
          <a:xfrm>
            <a:off x="4627459" y="1823331"/>
            <a:ext cx="1839280" cy="2465376"/>
          </a:xfrm>
          <a:prstGeom prst="rect">
            <a:avLst/>
          </a:prstGeom>
          <a:noFill/>
        </p:spPr>
        <p:txBody>
          <a:bodyPr wrap="square" lIns="0" tIns="0" rIns="0" bIns="0" numCol="1" spcCol="457200" rtlCol="0">
            <a:noAutofit/>
          </a:bodyPr>
          <a:lstStyle/>
          <a:p>
            <a:pPr algn="l">
              <a:spcAft>
                <a:spcPts val="1200"/>
              </a:spcAft>
            </a:pPr>
            <a:r>
              <a:rPr lang="en-US" sz="1400" b="1" dirty="0">
                <a:solidFill>
                  <a:schemeClr val="accent3">
                    <a:lumMod val="50000"/>
                  </a:schemeClr>
                </a:solidFill>
                <a:latin typeface="Arial" panose="020B0604020202020204" pitchFamily="34" charset="0"/>
                <a:cs typeface="Arial" panose="020B0604020202020204" pitchFamily="34" charset="0"/>
              </a:rPr>
              <a:t>Update to council on Charter Committee progress</a:t>
            </a:r>
          </a:p>
        </p:txBody>
      </p:sp>
      <p:sp>
        <p:nvSpPr>
          <p:cNvPr id="59" name="TextBox 58">
            <a:extLst>
              <a:ext uri="{FF2B5EF4-FFF2-40B4-BE49-F238E27FC236}">
                <a16:creationId xmlns:a16="http://schemas.microsoft.com/office/drawing/2014/main" id="{32AB7E81-BFA3-5D9E-D53F-5B83EEDAB84A}"/>
              </a:ext>
            </a:extLst>
          </p:cNvPr>
          <p:cNvSpPr txBox="1"/>
          <p:nvPr/>
        </p:nvSpPr>
        <p:spPr>
          <a:xfrm>
            <a:off x="5661254" y="2817103"/>
            <a:ext cx="1585275" cy="817669"/>
          </a:xfrm>
          <a:prstGeom prst="rect">
            <a:avLst/>
          </a:prstGeom>
          <a:noFill/>
        </p:spPr>
        <p:txBody>
          <a:bodyPr wrap="square" lIns="0" tIns="0" rIns="0" bIns="0" numCol="1" spcCol="457200" rtlCol="0">
            <a:noAutofit/>
          </a:bodyPr>
          <a:lstStyle/>
          <a:p>
            <a:pPr algn="l">
              <a:spcAft>
                <a:spcPts val="1200"/>
              </a:spcAft>
            </a:pPr>
            <a:r>
              <a:rPr lang="en-US" sz="1400" b="1" dirty="0">
                <a:solidFill>
                  <a:schemeClr val="accent3">
                    <a:lumMod val="50000"/>
                  </a:schemeClr>
                </a:solidFill>
                <a:latin typeface="Arial" panose="020B0604020202020204" pitchFamily="34" charset="0"/>
                <a:cs typeface="Arial" panose="020B0604020202020204" pitchFamily="34" charset="0"/>
              </a:rPr>
              <a:t>Adoption of recommendations for council</a:t>
            </a:r>
          </a:p>
        </p:txBody>
      </p:sp>
      <p:sp>
        <p:nvSpPr>
          <p:cNvPr id="60" name="TextBox 59">
            <a:extLst>
              <a:ext uri="{FF2B5EF4-FFF2-40B4-BE49-F238E27FC236}">
                <a16:creationId xmlns:a16="http://schemas.microsoft.com/office/drawing/2014/main" id="{ED52DC03-F701-3850-8502-F1A2A7DDBD1C}"/>
              </a:ext>
            </a:extLst>
          </p:cNvPr>
          <p:cNvSpPr txBox="1"/>
          <p:nvPr/>
        </p:nvSpPr>
        <p:spPr>
          <a:xfrm>
            <a:off x="6791449" y="3672186"/>
            <a:ext cx="1396682" cy="400405"/>
          </a:xfrm>
          <a:prstGeom prst="rect">
            <a:avLst/>
          </a:prstGeom>
          <a:noFill/>
        </p:spPr>
        <p:txBody>
          <a:bodyPr wrap="square" lIns="0" tIns="0" rIns="0" bIns="0" numCol="1" spcCol="457200" rtlCol="0">
            <a:noAutofit/>
          </a:bodyPr>
          <a:lstStyle/>
          <a:p>
            <a:pPr algn="l">
              <a:spcAft>
                <a:spcPts val="1200"/>
              </a:spcAft>
            </a:pPr>
            <a:r>
              <a:rPr lang="en-US" sz="1400" b="1" dirty="0">
                <a:solidFill>
                  <a:schemeClr val="accent3">
                    <a:lumMod val="50000"/>
                  </a:schemeClr>
                </a:solidFill>
                <a:latin typeface="Arial" panose="020B0604020202020204" pitchFamily="34" charset="0"/>
                <a:cs typeface="Arial" panose="020B0604020202020204" pitchFamily="34" charset="0"/>
              </a:rPr>
              <a:t>Reserved as needed</a:t>
            </a:r>
          </a:p>
        </p:txBody>
      </p:sp>
      <p:sp>
        <p:nvSpPr>
          <p:cNvPr id="61" name="TextBox 60">
            <a:extLst>
              <a:ext uri="{FF2B5EF4-FFF2-40B4-BE49-F238E27FC236}">
                <a16:creationId xmlns:a16="http://schemas.microsoft.com/office/drawing/2014/main" id="{EE47FF14-C6A3-FE1E-CFC5-0BCABA19E6B9}"/>
              </a:ext>
            </a:extLst>
          </p:cNvPr>
          <p:cNvSpPr txBox="1"/>
          <p:nvPr/>
        </p:nvSpPr>
        <p:spPr>
          <a:xfrm>
            <a:off x="7464660" y="4260742"/>
            <a:ext cx="1396682" cy="2465376"/>
          </a:xfrm>
          <a:prstGeom prst="rect">
            <a:avLst/>
          </a:prstGeom>
          <a:noFill/>
        </p:spPr>
        <p:txBody>
          <a:bodyPr wrap="square" lIns="0" tIns="0" rIns="0" bIns="0" numCol="1" spcCol="457200" rtlCol="0">
            <a:noAutofit/>
          </a:bodyPr>
          <a:lstStyle/>
          <a:p>
            <a:pPr algn="l">
              <a:spcAft>
                <a:spcPts val="1200"/>
              </a:spcAft>
            </a:pPr>
            <a:r>
              <a:rPr lang="en-US" sz="1400" b="1" dirty="0">
                <a:solidFill>
                  <a:schemeClr val="accent3">
                    <a:lumMod val="50000"/>
                  </a:schemeClr>
                </a:solidFill>
                <a:latin typeface="Arial" panose="020B0604020202020204" pitchFamily="34" charset="0"/>
                <a:cs typeface="Arial" panose="020B0604020202020204" pitchFamily="34" charset="0"/>
              </a:rPr>
              <a:t>Council deliberation and approval</a:t>
            </a:r>
          </a:p>
        </p:txBody>
      </p:sp>
      <p:sp>
        <p:nvSpPr>
          <p:cNvPr id="81" name="TextBox 80">
            <a:extLst>
              <a:ext uri="{FF2B5EF4-FFF2-40B4-BE49-F238E27FC236}">
                <a16:creationId xmlns:a16="http://schemas.microsoft.com/office/drawing/2014/main" id="{6FBF9C1B-52E5-27F9-4C92-FF4862CE8329}"/>
              </a:ext>
            </a:extLst>
          </p:cNvPr>
          <p:cNvSpPr txBox="1"/>
          <p:nvPr/>
        </p:nvSpPr>
        <p:spPr>
          <a:xfrm>
            <a:off x="8388915" y="1595544"/>
            <a:ext cx="1396682" cy="400405"/>
          </a:xfrm>
          <a:prstGeom prst="rect">
            <a:avLst/>
          </a:prstGeom>
          <a:noFill/>
        </p:spPr>
        <p:txBody>
          <a:bodyPr wrap="square" lIns="0" tIns="0" rIns="0" bIns="0" numCol="1" spcCol="457200" rtlCol="0">
            <a:noAutofit/>
          </a:bodyPr>
          <a:lstStyle/>
          <a:p>
            <a:pPr algn="l">
              <a:spcAft>
                <a:spcPts val="1200"/>
              </a:spcAft>
            </a:pPr>
            <a:r>
              <a:rPr lang="en-US" sz="1400" b="1" dirty="0">
                <a:solidFill>
                  <a:schemeClr val="accent3">
                    <a:lumMod val="50000"/>
                  </a:schemeClr>
                </a:solidFill>
                <a:latin typeface="Arial" panose="020B0604020202020204" pitchFamily="34" charset="0"/>
                <a:cs typeface="Arial" panose="020B0604020202020204" pitchFamily="34" charset="0"/>
              </a:rPr>
              <a:t>Notify auditors office of ballot measures</a:t>
            </a:r>
          </a:p>
        </p:txBody>
      </p:sp>
      <p:sp>
        <p:nvSpPr>
          <p:cNvPr id="82" name="TextBox 81">
            <a:extLst>
              <a:ext uri="{FF2B5EF4-FFF2-40B4-BE49-F238E27FC236}">
                <a16:creationId xmlns:a16="http://schemas.microsoft.com/office/drawing/2014/main" id="{DEC6B422-2CBB-DB2F-0178-ABF4580BCF58}"/>
              </a:ext>
            </a:extLst>
          </p:cNvPr>
          <p:cNvSpPr txBox="1"/>
          <p:nvPr/>
        </p:nvSpPr>
        <p:spPr>
          <a:xfrm>
            <a:off x="9329741" y="2395554"/>
            <a:ext cx="1396682" cy="737752"/>
          </a:xfrm>
          <a:prstGeom prst="rect">
            <a:avLst/>
          </a:prstGeom>
          <a:noFill/>
        </p:spPr>
        <p:txBody>
          <a:bodyPr wrap="square" lIns="0" tIns="0" rIns="0" bIns="0" numCol="1" spcCol="457200" rtlCol="0">
            <a:noAutofit/>
          </a:bodyPr>
          <a:lstStyle/>
          <a:p>
            <a:pPr algn="l">
              <a:spcAft>
                <a:spcPts val="1200"/>
              </a:spcAft>
            </a:pPr>
            <a:r>
              <a:rPr lang="en-US" sz="1400" b="1" dirty="0">
                <a:solidFill>
                  <a:schemeClr val="accent3">
                    <a:lumMod val="50000"/>
                  </a:schemeClr>
                </a:solidFill>
                <a:latin typeface="Arial" panose="020B0604020202020204" pitchFamily="34" charset="0"/>
                <a:cs typeface="Arial" panose="020B0604020202020204" pitchFamily="34" charset="0"/>
              </a:rPr>
              <a:t>Voter pamphlet materials due to auditors' office</a:t>
            </a:r>
          </a:p>
        </p:txBody>
      </p:sp>
      <p:sp>
        <p:nvSpPr>
          <p:cNvPr id="83" name="TextBox 82">
            <a:extLst>
              <a:ext uri="{FF2B5EF4-FFF2-40B4-BE49-F238E27FC236}">
                <a16:creationId xmlns:a16="http://schemas.microsoft.com/office/drawing/2014/main" id="{0C462BC9-E2E9-8E4B-35C1-58C08C2901B4}"/>
              </a:ext>
            </a:extLst>
          </p:cNvPr>
          <p:cNvSpPr txBox="1"/>
          <p:nvPr/>
        </p:nvSpPr>
        <p:spPr>
          <a:xfrm>
            <a:off x="11181284" y="3074418"/>
            <a:ext cx="1136474" cy="400405"/>
          </a:xfrm>
          <a:prstGeom prst="rect">
            <a:avLst/>
          </a:prstGeom>
          <a:noFill/>
        </p:spPr>
        <p:txBody>
          <a:bodyPr wrap="square" lIns="0" tIns="0" rIns="0" bIns="0" numCol="1" spcCol="457200" rtlCol="0">
            <a:noAutofit/>
          </a:bodyPr>
          <a:lstStyle/>
          <a:p>
            <a:pPr algn="l">
              <a:spcAft>
                <a:spcPts val="1200"/>
              </a:spcAft>
            </a:pPr>
            <a:r>
              <a:rPr lang="en-US" sz="1400" b="1" dirty="0">
                <a:solidFill>
                  <a:schemeClr val="accent3">
                    <a:lumMod val="50000"/>
                  </a:schemeClr>
                </a:solidFill>
                <a:latin typeface="Arial" panose="020B0604020202020204" pitchFamily="34" charset="0"/>
                <a:cs typeface="Arial" panose="020B0604020202020204" pitchFamily="34" charset="0"/>
              </a:rPr>
              <a:t>General election</a:t>
            </a:r>
          </a:p>
        </p:txBody>
      </p:sp>
      <p:sp>
        <p:nvSpPr>
          <p:cNvPr id="98" name="Isosceles Triangle 97">
            <a:extLst>
              <a:ext uri="{FF2B5EF4-FFF2-40B4-BE49-F238E27FC236}">
                <a16:creationId xmlns:a16="http://schemas.microsoft.com/office/drawing/2014/main" id="{BC9CED01-346A-B04E-8600-CFA767836D6E}"/>
              </a:ext>
            </a:extLst>
          </p:cNvPr>
          <p:cNvSpPr/>
          <p:nvPr/>
        </p:nvSpPr>
        <p:spPr>
          <a:xfrm rot="5400000">
            <a:off x="11890471" y="5360619"/>
            <a:ext cx="156087" cy="227306"/>
          </a:xfrm>
          <a:prstGeom prst="triangl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869620B-159F-6B34-9F0F-ADCE74DBA2C1}"/>
              </a:ext>
            </a:extLst>
          </p:cNvPr>
          <p:cNvSpPr/>
          <p:nvPr/>
        </p:nvSpPr>
        <p:spPr>
          <a:xfrm>
            <a:off x="10177636" y="5345674"/>
            <a:ext cx="98321" cy="1834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F920BB-62A0-F71E-9CCF-84FA2709E6F0}"/>
              </a:ext>
            </a:extLst>
          </p:cNvPr>
          <p:cNvSpPr/>
          <p:nvPr/>
        </p:nvSpPr>
        <p:spPr>
          <a:xfrm>
            <a:off x="10440658" y="5415386"/>
            <a:ext cx="98321" cy="1834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BBB643-B0F5-FD17-F778-03CA2061BC6C}"/>
              </a:ext>
            </a:extLst>
          </p:cNvPr>
          <p:cNvSpPr/>
          <p:nvPr/>
        </p:nvSpPr>
        <p:spPr>
          <a:xfrm>
            <a:off x="10714005" y="5415386"/>
            <a:ext cx="98321" cy="1834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81ED7C-09EB-0180-8833-E8DF2A82B266}"/>
              </a:ext>
            </a:extLst>
          </p:cNvPr>
          <p:cNvSpPr/>
          <p:nvPr/>
        </p:nvSpPr>
        <p:spPr>
          <a:xfrm>
            <a:off x="10998312" y="5429672"/>
            <a:ext cx="98321" cy="1834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9DE80DB-C95A-9012-0FFF-4A699803C407}"/>
              </a:ext>
            </a:extLst>
          </p:cNvPr>
          <p:cNvSpPr/>
          <p:nvPr/>
        </p:nvSpPr>
        <p:spPr>
          <a:xfrm>
            <a:off x="11282619" y="5387472"/>
            <a:ext cx="98321" cy="1834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F5AC8FA-9C3F-E5AF-BAB3-7D8798EFF1EF}"/>
              </a:ext>
            </a:extLst>
          </p:cNvPr>
          <p:cNvSpPr/>
          <p:nvPr/>
        </p:nvSpPr>
        <p:spPr>
          <a:xfrm>
            <a:off x="1500107" y="2838849"/>
            <a:ext cx="2331493" cy="7165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25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4A0825-62F5-B135-DEB6-A5F358978A94}"/>
              </a:ext>
            </a:extLst>
          </p:cNvPr>
          <p:cNvSpPr/>
          <p:nvPr/>
        </p:nvSpPr>
        <p:spPr>
          <a:xfrm>
            <a:off x="0" y="0"/>
            <a:ext cx="12192000" cy="11338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B61E905-26F2-6B52-0F9F-E3B3FE749623}"/>
              </a:ext>
            </a:extLst>
          </p:cNvPr>
          <p:cNvSpPr txBox="1"/>
          <p:nvPr/>
        </p:nvSpPr>
        <p:spPr>
          <a:xfrm>
            <a:off x="493776" y="350874"/>
            <a:ext cx="6071615" cy="590958"/>
          </a:xfrm>
          <a:prstGeom prst="rect">
            <a:avLst/>
          </a:prstGeom>
          <a:noFill/>
        </p:spPr>
        <p:txBody>
          <a:bodyPr wrap="square" lIns="0" tIns="0" rIns="0" bIns="0" numCol="1" spcCol="457200" rtlCol="0">
            <a:noAutofit/>
          </a:bodyPr>
          <a:lstStyle/>
          <a:p>
            <a:pPr algn="l">
              <a:spcAft>
                <a:spcPts val="1200"/>
              </a:spcAft>
            </a:pPr>
            <a:r>
              <a:rPr lang="en-US" sz="3600" b="1" dirty="0">
                <a:solidFill>
                  <a:schemeClr val="bg1"/>
                </a:solidFill>
                <a:latin typeface="Arial" panose="020B0604020202020204" pitchFamily="34" charset="0"/>
                <a:cs typeface="Arial" panose="020B0604020202020204" pitchFamily="34" charset="0"/>
              </a:rPr>
              <a:t>Meeting #3 Objectives</a:t>
            </a:r>
          </a:p>
        </p:txBody>
      </p:sp>
      <p:sp>
        <p:nvSpPr>
          <p:cNvPr id="3" name="TextBox 2">
            <a:extLst>
              <a:ext uri="{FF2B5EF4-FFF2-40B4-BE49-F238E27FC236}">
                <a16:creationId xmlns:a16="http://schemas.microsoft.com/office/drawing/2014/main" id="{6942214F-4ABB-0F84-93A8-27AB2003DF41}"/>
              </a:ext>
            </a:extLst>
          </p:cNvPr>
          <p:cNvSpPr txBox="1"/>
          <p:nvPr/>
        </p:nvSpPr>
        <p:spPr>
          <a:xfrm>
            <a:off x="493776" y="1611955"/>
            <a:ext cx="7296911" cy="4767943"/>
          </a:xfrm>
          <a:prstGeom prst="rect">
            <a:avLst/>
          </a:prstGeom>
          <a:noFill/>
        </p:spPr>
        <p:txBody>
          <a:bodyPr wrap="square" lIns="0" tIns="0" rIns="0" bIns="0" numCol="1" spcCol="457200" rtlCol="0" anchor="t">
            <a:noAutofit/>
          </a:bodyPr>
          <a:lstStyle/>
          <a:p>
            <a:pPr marL="342900" indent="-342900" algn="just">
              <a:buFont typeface="Arial"/>
              <a:buChar char="•"/>
            </a:pPr>
            <a:endParaRPr lang="en-US" sz="2400">
              <a:latin typeface="Arial"/>
              <a:cs typeface="Arial"/>
            </a:endParaRPr>
          </a:p>
          <a:p>
            <a:pPr algn="l">
              <a:spcAft>
                <a:spcPts val="1200"/>
              </a:spcAft>
            </a:pPr>
            <a:endParaRPr lang="en-US" sz="2400" dirty="0">
              <a:cs typeface="Arial" panose="020B0604020202020204" pitchFamily="34" charset="0"/>
            </a:endParaRPr>
          </a:p>
        </p:txBody>
      </p:sp>
      <p:pic>
        <p:nvPicPr>
          <p:cNvPr id="9" name="Picture 8" descr="A group of people walking on the street&#10;&#10;Description automatically generated with medium confidence">
            <a:extLst>
              <a:ext uri="{FF2B5EF4-FFF2-40B4-BE49-F238E27FC236}">
                <a16:creationId xmlns:a16="http://schemas.microsoft.com/office/drawing/2014/main" id="{EF76D5C9-A66B-0D0B-4A3F-22071353D7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94"/>
          <a:stretch/>
        </p:blipFill>
        <p:spPr>
          <a:xfrm>
            <a:off x="8384390" y="4882897"/>
            <a:ext cx="3807609" cy="1975103"/>
          </a:xfrm>
          <a:prstGeom prst="rect">
            <a:avLst/>
          </a:prstGeom>
        </p:spPr>
      </p:pic>
      <p:pic>
        <p:nvPicPr>
          <p:cNvPr id="11" name="Picture 10" descr="A group of people walking on a street&#10;&#10;Description automatically generated with low confidence">
            <a:extLst>
              <a:ext uri="{FF2B5EF4-FFF2-40B4-BE49-F238E27FC236}">
                <a16:creationId xmlns:a16="http://schemas.microsoft.com/office/drawing/2014/main" id="{A843157C-B885-3B6A-7070-7DB214C7C8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612" b="16547"/>
          <a:stretch/>
        </p:blipFill>
        <p:spPr>
          <a:xfrm>
            <a:off x="8384391" y="1133855"/>
            <a:ext cx="3807609" cy="1975103"/>
          </a:xfrm>
          <a:prstGeom prst="rect">
            <a:avLst/>
          </a:prstGeom>
        </p:spPr>
      </p:pic>
      <p:pic>
        <p:nvPicPr>
          <p:cNvPr id="13" name="Picture 12" descr="A picture containing outdoor, fall, deciduous, tree&#10;&#10;Description automatically generated">
            <a:extLst>
              <a:ext uri="{FF2B5EF4-FFF2-40B4-BE49-F238E27FC236}">
                <a16:creationId xmlns:a16="http://schemas.microsoft.com/office/drawing/2014/main" id="{E46FEB55-29AA-1A25-5498-2C4F173D17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2045"/>
          <a:stretch/>
        </p:blipFill>
        <p:spPr>
          <a:xfrm>
            <a:off x="8384390" y="3008376"/>
            <a:ext cx="3807609" cy="1975103"/>
          </a:xfrm>
          <a:prstGeom prst="rect">
            <a:avLst/>
          </a:prstGeom>
        </p:spPr>
      </p:pic>
      <p:sp>
        <p:nvSpPr>
          <p:cNvPr id="5" name="TextBox 4">
            <a:extLst>
              <a:ext uri="{FF2B5EF4-FFF2-40B4-BE49-F238E27FC236}">
                <a16:creationId xmlns:a16="http://schemas.microsoft.com/office/drawing/2014/main" id="{EC89A4FD-835D-4EDB-5258-B3AE04CC4038}"/>
              </a:ext>
            </a:extLst>
          </p:cNvPr>
          <p:cNvSpPr txBox="1"/>
          <p:nvPr/>
        </p:nvSpPr>
        <p:spPr>
          <a:xfrm>
            <a:off x="497264" y="1443265"/>
            <a:ext cx="6815570" cy="2229757"/>
          </a:xfrm>
          <a:prstGeom prst="rect">
            <a:avLst/>
          </a:prstGeom>
          <a:noFill/>
        </p:spPr>
        <p:txBody>
          <a:bodyPr wrap="square" lIns="0" tIns="0" rIns="0" bIns="0" numCol="1" spcCol="457200" rtlCol="0" anchor="t">
            <a:noAutofit/>
          </a:bodyPr>
          <a:lstStyle/>
          <a:p>
            <a:pPr marL="457200" indent="-457200">
              <a:spcAft>
                <a:spcPts val="1200"/>
              </a:spcAft>
              <a:buAutoNum type="arabicPeriod"/>
            </a:pPr>
            <a:r>
              <a:rPr lang="en-US" sz="2400" dirty="0">
                <a:latin typeface="Arial"/>
                <a:cs typeface="Arial"/>
              </a:rPr>
              <a:t>Recap and reflection on Charter Review Committee Meeting #2</a:t>
            </a:r>
          </a:p>
          <a:p>
            <a:pPr marL="457200" indent="-457200">
              <a:spcAft>
                <a:spcPts val="1200"/>
              </a:spcAft>
              <a:buAutoNum type="arabicPeriod"/>
            </a:pPr>
            <a:r>
              <a:rPr lang="en-US" sz="2400" dirty="0">
                <a:latin typeface="Arial"/>
                <a:cs typeface="Arial"/>
              </a:rPr>
              <a:t>Introduction of City Proposed Amendments</a:t>
            </a:r>
          </a:p>
          <a:p>
            <a:pPr marL="457200" indent="-457200">
              <a:spcAft>
                <a:spcPts val="1200"/>
              </a:spcAft>
              <a:buAutoNum type="arabicPeriod"/>
            </a:pPr>
            <a:r>
              <a:rPr lang="en-US" sz="2400" dirty="0">
                <a:latin typeface="Arial"/>
                <a:cs typeface="Arial"/>
              </a:rPr>
              <a:t>Introduction of Community Proposed Amendments</a:t>
            </a:r>
          </a:p>
          <a:p>
            <a:pPr marL="457200" indent="-457200">
              <a:spcAft>
                <a:spcPts val="1200"/>
              </a:spcAft>
              <a:buAutoNum type="arabicPeriod"/>
            </a:pPr>
            <a:r>
              <a:rPr lang="en-US" sz="2400" dirty="0">
                <a:latin typeface="Arial"/>
                <a:cs typeface="Arial"/>
              </a:rPr>
              <a:t>Discussion and deliberation of amendments</a:t>
            </a:r>
          </a:p>
          <a:p>
            <a:pPr marL="457200" indent="-457200">
              <a:spcAft>
                <a:spcPts val="1200"/>
              </a:spcAft>
              <a:buAutoNum type="arabicPeriod"/>
            </a:pPr>
            <a:r>
              <a:rPr lang="en-US" sz="2400" dirty="0">
                <a:latin typeface="Arial"/>
                <a:cs typeface="Arial"/>
              </a:rPr>
              <a:t>Identification of any edits, concerns, and agreement</a:t>
            </a:r>
          </a:p>
          <a:p>
            <a:pPr marL="342900" indent="-342900">
              <a:spcAft>
                <a:spcPts val="1200"/>
              </a:spcAft>
              <a:buAutoNum type="arabicPeriod"/>
            </a:pPr>
            <a:endParaRPr lang="en-US" sz="2400" dirty="0">
              <a:latin typeface="Arial"/>
              <a:cs typeface="Arial"/>
            </a:endParaRPr>
          </a:p>
        </p:txBody>
      </p:sp>
    </p:spTree>
    <p:extLst>
      <p:ext uri="{BB962C8B-B14F-4D97-AF65-F5344CB8AC3E}">
        <p14:creationId xmlns:p14="http://schemas.microsoft.com/office/powerpoint/2010/main" val="120947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A6780D-2910-4073-979F-5441E6985E24}"/>
              </a:ext>
            </a:extLst>
          </p:cNvPr>
          <p:cNvSpPr txBox="1">
            <a:spLocks noGrp="1"/>
          </p:cNvSpPr>
          <p:nvPr>
            <p:ph type="title" idx="4294967295"/>
          </p:nvPr>
        </p:nvSpPr>
        <p:spPr>
          <a:xfrm>
            <a:off x="381000" y="304801"/>
            <a:ext cx="10223499" cy="609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Agenda</a:t>
            </a:r>
          </a:p>
        </p:txBody>
      </p:sp>
      <p:sp>
        <p:nvSpPr>
          <p:cNvPr id="4" name="TextBox 3">
            <a:extLst>
              <a:ext uri="{FF2B5EF4-FFF2-40B4-BE49-F238E27FC236}">
                <a16:creationId xmlns:a16="http://schemas.microsoft.com/office/drawing/2014/main" id="{FE77D14C-F3D4-49B0-A18A-4364457796C7}"/>
              </a:ext>
            </a:extLst>
          </p:cNvPr>
          <p:cNvSpPr txBox="1"/>
          <p:nvPr/>
        </p:nvSpPr>
        <p:spPr>
          <a:xfrm>
            <a:off x="474518" y="1318161"/>
            <a:ext cx="5450794" cy="2229757"/>
          </a:xfrm>
          <a:prstGeom prst="rect">
            <a:avLst/>
          </a:prstGeom>
          <a:noFill/>
        </p:spPr>
        <p:txBody>
          <a:bodyPr wrap="square" lIns="0" tIns="0" rIns="0" bIns="0" numCol="1" spcCol="457200" rtlCol="0" anchor="t">
            <a:noAutofit/>
          </a:bodyPr>
          <a:lstStyle/>
          <a:p>
            <a:pPr marL="342900" indent="-342900">
              <a:spcAft>
                <a:spcPts val="1200"/>
              </a:spcAft>
              <a:buFont typeface="Arial"/>
              <a:buChar char="•"/>
            </a:pPr>
            <a:r>
              <a:rPr lang="en-US" sz="2400" dirty="0">
                <a:latin typeface="Arial"/>
                <a:cs typeface="Arial"/>
              </a:rPr>
              <a:t>Welcome, Agenda, and Introductions</a:t>
            </a:r>
            <a:endParaRPr lang="en-US" dirty="0"/>
          </a:p>
          <a:p>
            <a:pPr marL="342900" indent="-342900">
              <a:spcAft>
                <a:spcPts val="1200"/>
              </a:spcAft>
              <a:buFont typeface="Arial" panose="020B0604020202020204" pitchFamily="34" charset="0"/>
              <a:buChar char="•"/>
            </a:pPr>
            <a:r>
              <a:rPr lang="en-US" sz="2400" dirty="0">
                <a:latin typeface="Arial"/>
                <a:cs typeface="Arial"/>
              </a:rPr>
              <a:t>Discussion: Introduction of City Proposed Amendments</a:t>
            </a:r>
            <a:endParaRPr lang="en-US" sz="24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2400" dirty="0">
                <a:latin typeface="Arial"/>
                <a:cs typeface="Arial"/>
              </a:rPr>
              <a:t>Discussion: Introduction of Community Proposed Edits</a:t>
            </a:r>
            <a:endParaRPr lang="en-US" sz="24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2400" dirty="0">
                <a:latin typeface="Arial"/>
                <a:cs typeface="Arial"/>
              </a:rPr>
              <a:t>Public Comment/Community Connections</a:t>
            </a:r>
            <a:endParaRPr lang="en-US" sz="2400" dirty="0">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Next Steps and Conclusion</a:t>
            </a:r>
          </a:p>
          <a:p>
            <a:pPr marL="342900" indent="-3429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Adjourn</a:t>
            </a:r>
          </a:p>
          <a:p>
            <a:pPr>
              <a:spcAft>
                <a:spcPts val="1200"/>
              </a:spcAft>
            </a:pPr>
            <a:endParaRPr lang="en-US" sz="2400" dirty="0">
              <a:latin typeface="Arial" panose="020B0604020202020204" pitchFamily="34" charset="0"/>
              <a:cs typeface="Arial" panose="020B0604020202020204" pitchFamily="34" charset="0"/>
            </a:endParaRPr>
          </a:p>
        </p:txBody>
      </p:sp>
      <p:pic>
        <p:nvPicPr>
          <p:cNvPr id="7" name="Picture Placeholder 18" descr="Cherry blossoms bloom in front of a clock tower with a blue sky in the background.">
            <a:extLst>
              <a:ext uri="{FF2B5EF4-FFF2-40B4-BE49-F238E27FC236}">
                <a16:creationId xmlns:a16="http://schemas.microsoft.com/office/drawing/2014/main" id="{FDA48698-501B-E5DD-DE06-AC8DE132A52D}"/>
              </a:ext>
              <a:ext uri="{C183D7F6-B498-43B3-948B-1728B52AA6E4}">
                <adec:decorative xmlns:adec="http://schemas.microsoft.com/office/drawing/2017/decorative" val="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l="44698" t="12831" r="8046" b="2698"/>
          <a:stretch/>
        </p:blipFill>
        <p:spPr>
          <a:xfrm>
            <a:off x="6430944" y="0"/>
            <a:ext cx="5761745" cy="6858000"/>
          </a:xfrm>
        </p:spPr>
      </p:pic>
    </p:spTree>
    <p:extLst>
      <p:ext uri="{BB962C8B-B14F-4D97-AF65-F5344CB8AC3E}">
        <p14:creationId xmlns:p14="http://schemas.microsoft.com/office/powerpoint/2010/main" val="3441747353"/>
      </p:ext>
    </p:extLst>
  </p:cSld>
  <p:clrMapOvr>
    <a:masterClrMapping/>
  </p:clrMapOvr>
</p:sld>
</file>

<file path=ppt/theme/theme1.xml><?xml version="1.0" encoding="utf-8"?>
<a:theme xmlns:a="http://schemas.openxmlformats.org/drawingml/2006/main" name="Blank Slide">
  <a:themeElements>
    <a:clrScheme name="Custom 1">
      <a:dk1>
        <a:sysClr val="windowText" lastClr="000000"/>
      </a:dk1>
      <a:lt1>
        <a:sysClr val="window" lastClr="FFFFFF"/>
      </a:lt1>
      <a:dk2>
        <a:srgbClr val="3573B3"/>
      </a:dk2>
      <a:lt2>
        <a:srgbClr val="EEECE1"/>
      </a:lt2>
      <a:accent1>
        <a:srgbClr val="278B82"/>
      </a:accent1>
      <a:accent2>
        <a:srgbClr val="E3E2D7"/>
      </a:accent2>
      <a:accent3>
        <a:srgbClr val="68B291"/>
      </a:accent3>
      <a:accent4>
        <a:srgbClr val="CC0000"/>
      </a:accent4>
      <a:accent5>
        <a:srgbClr val="28245F"/>
      </a:accent5>
      <a:accent6>
        <a:srgbClr val="99CF6A"/>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numCol="1" spcCol="457200" rtlCol="0">
        <a:noAutofit/>
      </a:bodyPr>
      <a:lstStyle>
        <a:defPPr marL="342900" indent="-342900" algn="l">
          <a:spcAft>
            <a:spcPts val="1200"/>
          </a:spcAft>
          <a:buFont typeface="Arial" panose="020B0604020202020204" pitchFamily="34" charset="0"/>
          <a:buChar char="•"/>
          <a:defRPr sz="2400" dirty="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ffice xmlns="300851bd-e504-4f0e-97ac-df41a702cbd8" xsi:nil="true"/>
    <TaxCatchAll xmlns="69761221-6aab-4acc-8dc5-0c4c6002279d" xsi:nil="true"/>
    <lcf76f155ced4ddcb4097134ff3c332f xmlns="300851bd-e504-4f0e-97ac-df41a702cbd8">
      <Terms xmlns="http://schemas.microsoft.com/office/infopath/2007/PartnerControls"/>
    </lcf76f155ced4ddcb4097134ff3c332f>
    <ProjectCode xmlns="300851bd-e504-4f0e-97ac-df41a702cbd8" xsi:nil="true"/>
    <Sector xmlns="300851bd-e504-4f0e-97ac-df41a702cbd8" xsi:nil="true"/>
    <ProjectStartDate xmlns="300851bd-e504-4f0e-97ac-df41a702cbd8" xsi:nil="true"/>
    <PrincipalinCharge xmlns="300851bd-e504-4f0e-97ac-df41a702cbd8" xsi:nil="true"/>
    <ProjectEndDate xmlns="300851bd-e504-4f0e-97ac-df41a702cbd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223FD7EA9AB34094EBA9AB30141758" ma:contentTypeVersion="34" ma:contentTypeDescription="Create a new document." ma:contentTypeScope="" ma:versionID="fb5d9323d1b27a85c082865683bad776">
  <xsd:schema xmlns:xsd="http://www.w3.org/2001/XMLSchema" xmlns:xs="http://www.w3.org/2001/XMLSchema" xmlns:p="http://schemas.microsoft.com/office/2006/metadata/properties" xmlns:ns2="300851bd-e504-4f0e-97ac-df41a702cbd8" xmlns:ns3="69761221-6aab-4acc-8dc5-0c4c6002279d" targetNamespace="http://schemas.microsoft.com/office/2006/metadata/properties" ma:root="true" ma:fieldsID="3f62e803fdc708630e36a0d1f9c28e9b" ns2:_="" ns3:_="">
    <xsd:import namespace="300851bd-e504-4f0e-97ac-df41a702cbd8"/>
    <xsd:import namespace="69761221-6aab-4acc-8dc5-0c4c600227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Office"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element ref="ns2:Sector" minOccurs="0"/>
                <xsd:element ref="ns2:ProjectCode" minOccurs="0"/>
                <xsd:element ref="ns2:PrincipalinCharge" minOccurs="0"/>
                <xsd:element ref="ns2:ProjectStartDate" minOccurs="0"/>
                <xsd:element ref="ns2:ProjectEnd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0851bd-e504-4f0e-97ac-df41a702cb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Office" ma:index="18" nillable="true" ma:displayName="Office" ma:description="Which office is leading the work?" ma:format="Dropdown" ma:internalName="Office">
      <xsd:simpleType>
        <xsd:restriction base="dms:Choice">
          <xsd:enumeration value="SF"/>
          <xsd:enumeration value="Portland"/>
          <xsd:enumeration value="DC"/>
          <xsd:enumeration value="SoCal"/>
          <xsd:enumeration value="Sacramento/Davis"/>
          <xsd:enumeration value="NorCal"/>
          <xsd:enumeration value="Denver"/>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0bc9d51-7a43-4446-8be6-dd5348bdbbb2"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Sector" ma:index="27" nillable="true" ma:displayName="Sector" ma:format="Dropdown" ma:internalName="Sector">
      <xsd:simpleType>
        <xsd:restriction base="dms:Choice">
          <xsd:enumeration value="Choice 1"/>
          <xsd:enumeration value="Choice 2"/>
          <xsd:enumeration value="Choice 3"/>
        </xsd:restriction>
      </xsd:simpleType>
    </xsd:element>
    <xsd:element name="ProjectCode" ma:index="28" nillable="true" ma:displayName="Project Code" ma:format="Dropdown" ma:internalName="ProjectCode">
      <xsd:simpleType>
        <xsd:restriction base="dms:Text">
          <xsd:maxLength value="255"/>
        </xsd:restriction>
      </xsd:simpleType>
    </xsd:element>
    <xsd:element name="PrincipalinCharge" ma:index="29" nillable="true" ma:displayName="Principal in Charge" ma:format="Dropdown" ma:internalName="PrincipalinCharge">
      <xsd:simpleType>
        <xsd:restriction base="dms:Text">
          <xsd:maxLength value="255"/>
        </xsd:restriction>
      </xsd:simpleType>
    </xsd:element>
    <xsd:element name="ProjectStartDate" ma:index="30" nillable="true" ma:displayName="Project Start Date" ma:format="DateOnly" ma:internalName="ProjectStartDate">
      <xsd:simpleType>
        <xsd:restriction base="dms:DateTime"/>
      </xsd:simpleType>
    </xsd:element>
    <xsd:element name="ProjectEndDate" ma:index="31" nillable="true" ma:displayName="Project End Date" ma:format="DateOnly" ma:internalName="ProjectEnd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9761221-6aab-4acc-8dc5-0c4c6002279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03191af-5aee-41fe-a5e8-fcb4344f5afb}" ma:internalName="TaxCatchAll" ma:showField="CatchAllData" ma:web="69761221-6aab-4acc-8dc5-0c4c600227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541D4B-2D4C-4B96-8529-8B41B9A9E190}">
  <ds:schemaRefs>
    <ds:schemaRef ds:uri="300851bd-e504-4f0e-97ac-df41a702cbd8"/>
    <ds:schemaRef ds:uri="http://schemas.openxmlformats.org/package/2006/metadata/core-properties"/>
    <ds:schemaRef ds:uri="http://purl.org/dc/dcmitype/"/>
    <ds:schemaRef ds:uri="69761221-6aab-4acc-8dc5-0c4c6002279d"/>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67EE3638-2077-452F-8044-78B884E7BBAE}">
  <ds:schemaRefs>
    <ds:schemaRef ds:uri="http://schemas.microsoft.com/sharepoint/v3/contenttype/forms"/>
  </ds:schemaRefs>
</ds:datastoreItem>
</file>

<file path=customXml/itemProps3.xml><?xml version="1.0" encoding="utf-8"?>
<ds:datastoreItem xmlns:ds="http://schemas.openxmlformats.org/officeDocument/2006/customXml" ds:itemID="{973BF652-DD93-445F-A454-278C09436F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0851bd-e504-4f0e-97ac-df41a702cbd8"/>
    <ds:schemaRef ds:uri="69761221-6aab-4acc-8dc5-0c4c600227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COVTheme</Template>
  <TotalTime>2925</TotalTime>
  <Words>1089</Words>
  <Application>Microsoft Office PowerPoint</Application>
  <PresentationFormat>Widescreen</PresentationFormat>
  <Paragraphs>154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 Slide</vt:lpstr>
      <vt:lpstr>City of Vancouver  2024 Charter Review Committee  Meeting #3; December 14, 2023</vt:lpstr>
      <vt:lpstr>PowerPoint Presentation</vt:lpstr>
      <vt:lpstr>Q&amp;A and Discussion: Charter Committee Reflections </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Introducing City Proposed Amendments</vt:lpstr>
      <vt:lpstr>PowerPoint Presentation</vt:lpstr>
      <vt:lpstr>Q&amp;A and Discussion: Charter Committee Reflections </vt:lpstr>
      <vt:lpstr>PowerPoint Presentation</vt:lpstr>
      <vt:lpstr>Q&amp;A and Discussion: Charter Committee Reflections </vt:lpstr>
      <vt:lpstr>Introducing Community Proposed Amendments</vt:lpstr>
      <vt:lpstr>Q&amp;A and Discussion: Charter Committee Reflections </vt:lpstr>
      <vt:lpstr>PowerPoint Presentation</vt:lpstr>
      <vt:lpstr>PowerPoint Presentation</vt:lpstr>
      <vt:lpstr>PowerPoint Presentation</vt:lpstr>
      <vt:lpstr>Adjourn </vt:lpstr>
    </vt:vector>
  </TitlesOfParts>
  <Company>City of Vancouver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Jilayne</dc:creator>
  <cp:lastModifiedBy>Gillian Garber-Yonts</cp:lastModifiedBy>
  <cp:revision>290</cp:revision>
  <dcterms:created xsi:type="dcterms:W3CDTF">2015-02-09T19:22:48Z</dcterms:created>
  <dcterms:modified xsi:type="dcterms:W3CDTF">2023-12-14T21:17:11Z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0x01010033223FD7EA9AB34094EBA9AB30141758</vt:lpwstr>
  </property>
  <property fmtid="{D5CDD505-2E9C-101B-9397-08002B2CF9AE}" pid="3" name="MediaServiceImageTags">
    <vt:lpwstr/>
  </property>
</Properties>
</file>